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301" r:id="rId2"/>
    <p:sldId id="287" r:id="rId3"/>
    <p:sldId id="297" r:id="rId4"/>
    <p:sldId id="299" r:id="rId5"/>
    <p:sldId id="276" r:id="rId6"/>
    <p:sldId id="298" r:id="rId7"/>
    <p:sldId id="304" r:id="rId8"/>
    <p:sldId id="306" r:id="rId9"/>
    <p:sldId id="288" r:id="rId10"/>
    <p:sldId id="302" r:id="rId11"/>
    <p:sldId id="305" r:id="rId12"/>
    <p:sldId id="290" r:id="rId13"/>
    <p:sldId id="307" r:id="rId14"/>
    <p:sldId id="289" r:id="rId15"/>
    <p:sldId id="295" r:id="rId16"/>
    <p:sldId id="309" r:id="rId17"/>
    <p:sldId id="300" r:id="rId18"/>
    <p:sldId id="310" r:id="rId19"/>
    <p:sldId id="312" r:id="rId20"/>
    <p:sldId id="311" r:id="rId21"/>
    <p:sldId id="313" r:id="rId22"/>
    <p:sldId id="314" r:id="rId23"/>
    <p:sldId id="315" r:id="rId24"/>
    <p:sldId id="316" r:id="rId25"/>
    <p:sldId id="317" r:id="rId26"/>
    <p:sldId id="318" r:id="rId27"/>
    <p:sldId id="319" r:id="rId28"/>
    <p:sldId id="320" r:id="rId29"/>
    <p:sldId id="293" r:id="rId30"/>
    <p:sldId id="294" r:id="rId31"/>
    <p:sldId id="296" r:id="rId32"/>
    <p:sldId id="321"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Nova" panose="020B05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Nova" panose="020B05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Nova" panose="020B05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Nova" panose="020B0504020202020204" pitchFamily="34" charset="0"/>
        <a:ea typeface="+mn-ea"/>
        <a:cs typeface="+mn-cs"/>
      </a:defRPr>
    </a:lvl5pPr>
    <a:lvl6pPr marL="2286000" algn="l" defTabSz="914400" rtl="0" eaLnBrk="1" latinLnBrk="0" hangingPunct="1">
      <a:defRPr kern="1200">
        <a:solidFill>
          <a:schemeClr val="tx1"/>
        </a:solidFill>
        <a:latin typeface="Arial Nova" panose="020B0504020202020204" pitchFamily="34" charset="0"/>
        <a:ea typeface="+mn-ea"/>
        <a:cs typeface="+mn-cs"/>
      </a:defRPr>
    </a:lvl6pPr>
    <a:lvl7pPr marL="2743200" algn="l" defTabSz="914400" rtl="0" eaLnBrk="1" latinLnBrk="0" hangingPunct="1">
      <a:defRPr kern="1200">
        <a:solidFill>
          <a:schemeClr val="tx1"/>
        </a:solidFill>
        <a:latin typeface="Arial Nova" panose="020B0504020202020204" pitchFamily="34" charset="0"/>
        <a:ea typeface="+mn-ea"/>
        <a:cs typeface="+mn-cs"/>
      </a:defRPr>
    </a:lvl7pPr>
    <a:lvl8pPr marL="3200400" algn="l" defTabSz="914400" rtl="0" eaLnBrk="1" latinLnBrk="0" hangingPunct="1">
      <a:defRPr kern="1200">
        <a:solidFill>
          <a:schemeClr val="tx1"/>
        </a:solidFill>
        <a:latin typeface="Arial Nova" panose="020B0504020202020204" pitchFamily="34" charset="0"/>
        <a:ea typeface="+mn-ea"/>
        <a:cs typeface="+mn-cs"/>
      </a:defRPr>
    </a:lvl8pPr>
    <a:lvl9pPr marL="3657600" algn="l" defTabSz="914400" rtl="0" eaLnBrk="1" latinLnBrk="0" hangingPunct="1">
      <a:defRPr kern="1200">
        <a:solidFill>
          <a:schemeClr val="tx1"/>
        </a:solidFill>
        <a:latin typeface="Arial Nova" panose="020B05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6192B-86F1-1E5A-DBEA-F9CE25AEC2DC}" v="13" dt="2024-11-08T16:53:53.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este Schoenthaler" userId="cb12d175-81cf-46ad-b55a-78816c552ec0" providerId="ADAL" clId="{3F4336E4-E720-4B65-BD73-35DE5B518898}"/>
    <pc:docChg chg="modSld">
      <pc:chgData name="Celeste Schoenthaler" userId="cb12d175-81cf-46ad-b55a-78816c552ec0" providerId="ADAL" clId="{3F4336E4-E720-4B65-BD73-35DE5B518898}" dt="2024-11-06T16:13:24.379" v="120" actId="20577"/>
      <pc:docMkLst>
        <pc:docMk/>
      </pc:docMkLst>
      <pc:sldChg chg="modSp mod">
        <pc:chgData name="Celeste Schoenthaler" userId="cb12d175-81cf-46ad-b55a-78816c552ec0" providerId="ADAL" clId="{3F4336E4-E720-4B65-BD73-35DE5B518898}" dt="2024-11-05T16:01:09.849" v="101" actId="20577"/>
        <pc:sldMkLst>
          <pc:docMk/>
          <pc:sldMk cId="0" sldId="293"/>
        </pc:sldMkLst>
        <pc:spChg chg="mod">
          <ac:chgData name="Celeste Schoenthaler" userId="cb12d175-81cf-46ad-b55a-78816c552ec0" providerId="ADAL" clId="{3F4336E4-E720-4B65-BD73-35DE5B518898}" dt="2024-11-05T16:01:09.849" v="101" actId="20577"/>
          <ac:spMkLst>
            <pc:docMk/>
            <pc:sldMk cId="0" sldId="293"/>
            <ac:spMk id="55" creationId="{1F7D703C-AEB6-92B3-B71A-8FEF8C720EE3}"/>
          </ac:spMkLst>
        </pc:spChg>
      </pc:sldChg>
      <pc:sldChg chg="addSp delSp">
        <pc:chgData name="Celeste Schoenthaler" userId="cb12d175-81cf-46ad-b55a-78816c552ec0" providerId="ADAL" clId="{3F4336E4-E720-4B65-BD73-35DE5B518898}" dt="2024-11-05T15:56:45.849" v="1" actId="21"/>
        <pc:sldMkLst>
          <pc:docMk/>
          <pc:sldMk cId="0" sldId="300"/>
        </pc:sldMkLst>
        <pc:picChg chg="add del">
          <ac:chgData name="Celeste Schoenthaler" userId="cb12d175-81cf-46ad-b55a-78816c552ec0" providerId="ADAL" clId="{3F4336E4-E720-4B65-BD73-35DE5B518898}" dt="2024-11-05T15:56:45.849" v="1" actId="21"/>
          <ac:picMkLst>
            <pc:docMk/>
            <pc:sldMk cId="0" sldId="300"/>
            <ac:picMk id="101380" creationId="{D214DB09-D5EF-C9BD-F301-A702943ACB97}"/>
          </ac:picMkLst>
        </pc:picChg>
      </pc:sldChg>
      <pc:sldChg chg="modSp mod">
        <pc:chgData name="Celeste Schoenthaler" userId="cb12d175-81cf-46ad-b55a-78816c552ec0" providerId="ADAL" clId="{3F4336E4-E720-4B65-BD73-35DE5B518898}" dt="2024-11-06T16:12:36.263" v="119" actId="20577"/>
        <pc:sldMkLst>
          <pc:docMk/>
          <pc:sldMk cId="0" sldId="310"/>
        </pc:sldMkLst>
        <pc:spChg chg="mod">
          <ac:chgData name="Celeste Schoenthaler" userId="cb12d175-81cf-46ad-b55a-78816c552ec0" providerId="ADAL" clId="{3F4336E4-E720-4B65-BD73-35DE5B518898}" dt="2024-11-06T16:12:36.263" v="119" actId="20577"/>
          <ac:spMkLst>
            <pc:docMk/>
            <pc:sldMk cId="0" sldId="310"/>
            <ac:spMk id="2" creationId="{116718A9-D358-1232-F35F-28E0E4A22558}"/>
          </ac:spMkLst>
        </pc:spChg>
      </pc:sldChg>
      <pc:sldChg chg="modSp mod">
        <pc:chgData name="Celeste Schoenthaler" userId="cb12d175-81cf-46ad-b55a-78816c552ec0" providerId="ADAL" clId="{3F4336E4-E720-4B65-BD73-35DE5B518898}" dt="2024-11-05T15:57:21.139" v="33" actId="20577"/>
        <pc:sldMkLst>
          <pc:docMk/>
          <pc:sldMk cId="0" sldId="312"/>
        </pc:sldMkLst>
        <pc:spChg chg="mod">
          <ac:chgData name="Celeste Schoenthaler" userId="cb12d175-81cf-46ad-b55a-78816c552ec0" providerId="ADAL" clId="{3F4336E4-E720-4B65-BD73-35DE5B518898}" dt="2024-11-05T15:57:21.139" v="33" actId="20577"/>
          <ac:spMkLst>
            <pc:docMk/>
            <pc:sldMk cId="0" sldId="312"/>
            <ac:spMk id="103440" creationId="{F9955BEA-8201-F61C-E1C3-6C278BC63208}"/>
          </ac:spMkLst>
        </pc:spChg>
      </pc:sldChg>
      <pc:sldChg chg="modSp mod">
        <pc:chgData name="Celeste Schoenthaler" userId="cb12d175-81cf-46ad-b55a-78816c552ec0" providerId="ADAL" clId="{3F4336E4-E720-4B65-BD73-35DE5B518898}" dt="2024-11-05T15:58:48.946" v="34" actId="20577"/>
        <pc:sldMkLst>
          <pc:docMk/>
          <pc:sldMk cId="0" sldId="313"/>
        </pc:sldMkLst>
        <pc:spChg chg="mod">
          <ac:chgData name="Celeste Schoenthaler" userId="cb12d175-81cf-46ad-b55a-78816c552ec0" providerId="ADAL" clId="{3F4336E4-E720-4B65-BD73-35DE5B518898}" dt="2024-11-05T15:58:48.946" v="34" actId="20577"/>
          <ac:spMkLst>
            <pc:docMk/>
            <pc:sldMk cId="0" sldId="313"/>
            <ac:spMk id="108546" creationId="{7DD1BA31-3420-3997-1379-EE8D55788AC0}"/>
          </ac:spMkLst>
        </pc:spChg>
      </pc:sldChg>
      <pc:sldChg chg="modSp mod">
        <pc:chgData name="Celeste Schoenthaler" userId="cb12d175-81cf-46ad-b55a-78816c552ec0" providerId="ADAL" clId="{3F4336E4-E720-4B65-BD73-35DE5B518898}" dt="2024-11-06T16:05:50.863" v="105" actId="1076"/>
        <pc:sldMkLst>
          <pc:docMk/>
          <pc:sldMk cId="0" sldId="315"/>
        </pc:sldMkLst>
        <pc:spChg chg="mod">
          <ac:chgData name="Celeste Schoenthaler" userId="cb12d175-81cf-46ad-b55a-78816c552ec0" providerId="ADAL" clId="{3F4336E4-E720-4B65-BD73-35DE5B518898}" dt="2024-11-06T16:05:50.863" v="105" actId="1076"/>
          <ac:spMkLst>
            <pc:docMk/>
            <pc:sldMk cId="0" sldId="315"/>
            <ac:spMk id="110594" creationId="{620D9441-0191-8C6D-5A19-0EA38D09E401}"/>
          </ac:spMkLst>
        </pc:spChg>
      </pc:sldChg>
      <pc:sldChg chg="modSp mod">
        <pc:chgData name="Celeste Schoenthaler" userId="cb12d175-81cf-46ad-b55a-78816c552ec0" providerId="ADAL" clId="{3F4336E4-E720-4B65-BD73-35DE5B518898}" dt="2024-11-06T16:13:24.379" v="120" actId="20577"/>
        <pc:sldMkLst>
          <pc:docMk/>
          <pc:sldMk cId="0" sldId="321"/>
        </pc:sldMkLst>
        <pc:spChg chg="mod">
          <ac:chgData name="Celeste Schoenthaler" userId="cb12d175-81cf-46ad-b55a-78816c552ec0" providerId="ADAL" clId="{3F4336E4-E720-4B65-BD73-35DE5B518898}" dt="2024-11-06T16:13:24.379" v="120" actId="20577"/>
          <ac:spMkLst>
            <pc:docMk/>
            <pc:sldMk cId="0" sldId="321"/>
            <ac:spMk id="4" creationId="{02214D60-5573-6790-611E-0CBD1F1ACDD6}"/>
          </ac:spMkLst>
        </pc:spChg>
      </pc:sldChg>
    </pc:docChg>
  </pc:docChgLst>
  <pc:docChgLst>
    <pc:chgData name="Miranda Burger" userId="S::miranda@olympicch.org::44938f88-bdb8-4b4e-be9d-ce0fbcbaccc2" providerId="AD" clId="Web-{2A022FE9-814A-F9B0-EED8-896DD9F14AC5}"/>
    <pc:docChg chg="modSld">
      <pc:chgData name="Miranda Burger" userId="S::miranda@olympicch.org::44938f88-bdb8-4b4e-be9d-ce0fbcbaccc2" providerId="AD" clId="Web-{2A022FE9-814A-F9B0-EED8-896DD9F14AC5}" dt="2024-11-05T00:17:32.001" v="0" actId="20577"/>
      <pc:docMkLst>
        <pc:docMk/>
      </pc:docMkLst>
      <pc:sldChg chg="modSp">
        <pc:chgData name="Miranda Burger" userId="S::miranda@olympicch.org::44938f88-bdb8-4b4e-be9d-ce0fbcbaccc2" providerId="AD" clId="Web-{2A022FE9-814A-F9B0-EED8-896DD9F14AC5}" dt="2024-11-05T00:17:32.001" v="0" actId="20577"/>
        <pc:sldMkLst>
          <pc:docMk/>
          <pc:sldMk cId="0" sldId="295"/>
        </pc:sldMkLst>
        <pc:spChg chg="mod">
          <ac:chgData name="Miranda Burger" userId="S::miranda@olympicch.org::44938f88-bdb8-4b4e-be9d-ce0fbcbaccc2" providerId="AD" clId="Web-{2A022FE9-814A-F9B0-EED8-896DD9F14AC5}" dt="2024-11-05T00:17:32.001" v="0" actId="20577"/>
          <ac:spMkLst>
            <pc:docMk/>
            <pc:sldMk cId="0" sldId="295"/>
            <ac:spMk id="97296" creationId="{D4974034-684D-04B3-C9FC-029F360D9369}"/>
          </ac:spMkLst>
        </pc:spChg>
      </pc:sldChg>
    </pc:docChg>
  </pc:docChgLst>
  <pc:docChgLst>
    <pc:chgData name="Lauryn Garrett" userId="S::lauryn@olympicch.org::a428db91-d1a0-4516-b12d-bca69f0ff589" providerId="AD" clId="Web-{0CA6192B-86F1-1E5A-DBEA-F9CE25AEC2DC}"/>
    <pc:docChg chg="modSld">
      <pc:chgData name="Lauryn Garrett" userId="S::lauryn@olympicch.org::a428db91-d1a0-4516-b12d-bca69f0ff589" providerId="AD" clId="Web-{0CA6192B-86F1-1E5A-DBEA-F9CE25AEC2DC}" dt="2024-11-08T16:53:53.787" v="5"/>
      <pc:docMkLst>
        <pc:docMk/>
      </pc:docMkLst>
      <pc:sldChg chg="addSp delSp modSp">
        <pc:chgData name="Lauryn Garrett" userId="S::lauryn@olympicch.org::a428db91-d1a0-4516-b12d-bca69f0ff589" providerId="AD" clId="Web-{0CA6192B-86F1-1E5A-DBEA-F9CE25AEC2DC}" dt="2024-11-08T16:53:53.787" v="5"/>
        <pc:sldMkLst>
          <pc:docMk/>
          <pc:sldMk cId="0" sldId="300"/>
        </pc:sldMkLst>
        <pc:spChg chg="add del">
          <ac:chgData name="Lauryn Garrett" userId="S::lauryn@olympicch.org::a428db91-d1a0-4516-b12d-bca69f0ff589" providerId="AD" clId="Web-{0CA6192B-86F1-1E5A-DBEA-F9CE25AEC2DC}" dt="2024-11-08T16:53:53.787" v="5"/>
          <ac:spMkLst>
            <pc:docMk/>
            <pc:sldMk cId="0" sldId="300"/>
            <ac:spMk id="101378" creationId="{5F3075F9-0C5D-EF9B-95EB-5C0192BE7AEB}"/>
          </ac:spMkLst>
        </pc:spChg>
        <pc:picChg chg="mod">
          <ac:chgData name="Lauryn Garrett" userId="S::lauryn@olympicch.org::a428db91-d1a0-4516-b12d-bca69f0ff589" providerId="AD" clId="Web-{0CA6192B-86F1-1E5A-DBEA-F9CE25AEC2DC}" dt="2024-11-08T16:52:51.942" v="3" actId="1076"/>
          <ac:picMkLst>
            <pc:docMk/>
            <pc:sldMk cId="0" sldId="300"/>
            <ac:picMk id="101380" creationId="{D214DB09-D5EF-C9BD-F301-A702943ACB97}"/>
          </ac:picMkLst>
        </pc:picChg>
      </pc:sldChg>
    </pc:docChg>
  </pc:docChgLst>
  <pc:docChgLst>
    <pc:chgData name="Miranda Burger" userId="44938f88-bdb8-4b4e-be9d-ce0fbcbaccc2" providerId="ADAL" clId="{81388A83-54D4-4871-BB42-776C05F55EA6}"/>
    <pc:docChg chg="custSel modSld sldOrd">
      <pc:chgData name="Miranda Burger" userId="44938f88-bdb8-4b4e-be9d-ce0fbcbaccc2" providerId="ADAL" clId="{81388A83-54D4-4871-BB42-776C05F55EA6}" dt="2024-11-05T16:07:55.019" v="190" actId="700"/>
      <pc:docMkLst>
        <pc:docMk/>
      </pc:docMkLst>
      <pc:sldChg chg="modSp mod">
        <pc:chgData name="Miranda Burger" userId="44938f88-bdb8-4b4e-be9d-ce0fbcbaccc2" providerId="ADAL" clId="{81388A83-54D4-4871-BB42-776C05F55EA6}" dt="2024-11-05T16:05:36.964" v="184" actId="20577"/>
        <pc:sldMkLst>
          <pc:docMk/>
          <pc:sldMk cId="0" sldId="296"/>
        </pc:sldMkLst>
        <pc:spChg chg="mod">
          <ac:chgData name="Miranda Burger" userId="44938f88-bdb8-4b4e-be9d-ce0fbcbaccc2" providerId="ADAL" clId="{81388A83-54D4-4871-BB42-776C05F55EA6}" dt="2024-11-05T16:05:36.964" v="184" actId="20577"/>
          <ac:spMkLst>
            <pc:docMk/>
            <pc:sldMk cId="0" sldId="296"/>
            <ac:spMk id="121860" creationId="{16471173-A341-6DB4-D5A1-62C18E69D2A6}"/>
          </ac:spMkLst>
        </pc:spChg>
        <pc:spChg chg="mod">
          <ac:chgData name="Miranda Burger" userId="44938f88-bdb8-4b4e-be9d-ce0fbcbaccc2" providerId="ADAL" clId="{81388A83-54D4-4871-BB42-776C05F55EA6}" dt="2024-11-05T16:05:18.168" v="149" actId="20577"/>
          <ac:spMkLst>
            <pc:docMk/>
            <pc:sldMk cId="0" sldId="296"/>
            <ac:spMk id="121862" creationId="{F59D83CE-77DB-6A88-7A2E-5BB4A7AE809E}"/>
          </ac:spMkLst>
        </pc:spChg>
        <pc:spChg chg="mod">
          <ac:chgData name="Miranda Burger" userId="44938f88-bdb8-4b4e-be9d-ce0fbcbaccc2" providerId="ADAL" clId="{81388A83-54D4-4871-BB42-776C05F55EA6}" dt="2024-11-05T16:04:19.448" v="22" actId="20577"/>
          <ac:spMkLst>
            <pc:docMk/>
            <pc:sldMk cId="0" sldId="296"/>
            <ac:spMk id="121863" creationId="{B68F0C3D-597D-47D0-BF48-ADB194D441BA}"/>
          </ac:spMkLst>
        </pc:spChg>
        <pc:spChg chg="mod">
          <ac:chgData name="Miranda Burger" userId="44938f88-bdb8-4b4e-be9d-ce0fbcbaccc2" providerId="ADAL" clId="{81388A83-54D4-4871-BB42-776C05F55EA6}" dt="2024-11-05T16:04:38.795" v="65" actId="20577"/>
          <ac:spMkLst>
            <pc:docMk/>
            <pc:sldMk cId="0" sldId="296"/>
            <ac:spMk id="121864" creationId="{816A17B4-863E-53E3-831C-DFFD84A030DB}"/>
          </ac:spMkLst>
        </pc:spChg>
        <pc:spChg chg="mod">
          <ac:chgData name="Miranda Burger" userId="44938f88-bdb8-4b4e-be9d-ce0fbcbaccc2" providerId="ADAL" clId="{81388A83-54D4-4871-BB42-776C05F55EA6}" dt="2024-11-05T16:05:04.038" v="117" actId="20577"/>
          <ac:spMkLst>
            <pc:docMk/>
            <pc:sldMk cId="0" sldId="296"/>
            <ac:spMk id="121877" creationId="{DBDA5A71-C023-DCFD-10EB-E78AE60590FC}"/>
          </ac:spMkLst>
        </pc:spChg>
      </pc:sldChg>
      <pc:sldChg chg="modNotesTx">
        <pc:chgData name="Miranda Burger" userId="44938f88-bdb8-4b4e-be9d-ce0fbcbaccc2" providerId="ADAL" clId="{81388A83-54D4-4871-BB42-776C05F55EA6}" dt="2024-11-05T16:06:46.157" v="186"/>
        <pc:sldMkLst>
          <pc:docMk/>
          <pc:sldMk cId="0" sldId="300"/>
        </pc:sldMkLst>
      </pc:sldChg>
      <pc:sldChg chg="delSp modSp mod ord modClrScheme chgLayout">
        <pc:chgData name="Miranda Burger" userId="44938f88-bdb8-4b4e-be9d-ce0fbcbaccc2" providerId="ADAL" clId="{81388A83-54D4-4871-BB42-776C05F55EA6}" dt="2024-11-05T16:07:55.019" v="190" actId="700"/>
        <pc:sldMkLst>
          <pc:docMk/>
          <pc:sldMk cId="0" sldId="310"/>
        </pc:sldMkLst>
        <pc:spChg chg="mod ord">
          <ac:chgData name="Miranda Burger" userId="44938f88-bdb8-4b4e-be9d-ce0fbcbaccc2" providerId="ADAL" clId="{81388A83-54D4-4871-BB42-776C05F55EA6}" dt="2024-11-05T16:07:55.019" v="190" actId="700"/>
          <ac:spMkLst>
            <pc:docMk/>
            <pc:sldMk cId="0" sldId="310"/>
            <ac:spMk id="2" creationId="{116718A9-D358-1232-F35F-28E0E4A22558}"/>
          </ac:spMkLst>
        </pc:spChg>
        <pc:spChg chg="mod ord">
          <ac:chgData name="Miranda Burger" userId="44938f88-bdb8-4b4e-be9d-ce0fbcbaccc2" providerId="ADAL" clId="{81388A83-54D4-4871-BB42-776C05F55EA6}" dt="2024-11-05T16:07:55.019" v="190" actId="700"/>
          <ac:spMkLst>
            <pc:docMk/>
            <pc:sldMk cId="0" sldId="310"/>
            <ac:spMk id="105475" creationId="{7B932678-F532-F6E9-3C3F-6577196B3DA9}"/>
          </ac:spMkLst>
        </pc:spChg>
        <pc:picChg chg="del">
          <ac:chgData name="Miranda Burger" userId="44938f88-bdb8-4b4e-be9d-ce0fbcbaccc2" providerId="ADAL" clId="{81388A83-54D4-4871-BB42-776C05F55EA6}" dt="2024-11-05T16:07:14.974" v="189" actId="478"/>
          <ac:picMkLst>
            <pc:docMk/>
            <pc:sldMk cId="0" sldId="310"/>
            <ac:picMk id="105476" creationId="{FB29BF9A-39F5-4ECD-DCBF-B335B6260F5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8821B1-930D-5CCF-3F6D-40276D7162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CF68805-0FA1-A855-9F5E-B8237E891D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AB7E0FC-A701-4F1A-9007-3C047D7E633A}" type="datetimeFigureOut">
              <a:rPr lang="en-US"/>
              <a:pPr>
                <a:defRPr/>
              </a:pPr>
              <a:t>11/8/2024</a:t>
            </a:fld>
            <a:endParaRPr lang="en-US"/>
          </a:p>
        </p:txBody>
      </p:sp>
      <p:sp>
        <p:nvSpPr>
          <p:cNvPr id="4" name="Footer Placeholder 3">
            <a:extLst>
              <a:ext uri="{FF2B5EF4-FFF2-40B4-BE49-F238E27FC236}">
                <a16:creationId xmlns:a16="http://schemas.microsoft.com/office/drawing/2014/main" id="{D3817F22-011A-15DB-9885-64DB4F0571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3B9DB256-8575-ED3A-8B4D-5BD6B7AAC5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FAA7857-6CEF-4C01-BC17-4DC9BA374909}"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D9CB9E-A32A-1224-55E6-C5B52221ED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EECE6A1-3A3C-29FA-68B3-3080E82C6F1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B183A80-357E-410A-9F1F-E7091F0D1A3B}" type="datetimeFigureOut">
              <a:rPr lang="en-US"/>
              <a:pPr>
                <a:defRPr/>
              </a:pPr>
              <a:t>11/8/2024</a:t>
            </a:fld>
            <a:endParaRPr lang="en-US"/>
          </a:p>
        </p:txBody>
      </p:sp>
      <p:sp>
        <p:nvSpPr>
          <p:cNvPr id="4" name="Slide Image Placeholder 3">
            <a:extLst>
              <a:ext uri="{FF2B5EF4-FFF2-40B4-BE49-F238E27FC236}">
                <a16:creationId xmlns:a16="http://schemas.microsoft.com/office/drawing/2014/main" id="{B7414C54-470C-3C14-C557-2B63A0E2E49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1F6204A-1032-449D-82A7-E8B12245F0D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6371508-9077-1609-2EA9-946DA64C763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EC2C4D7-5620-8834-55BA-DEABE8CE45E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E5D0D58-9D16-4BF4-8E6E-E0E0D4376F5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BA8CE6E-B297-1506-C8ED-8EAE62398F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1A089F0E-1DB6-0F5F-8943-CA9EF6C9D2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r>
              <a:rPr lang="en-US" altLang="en-US" sz="1800">
                <a:solidFill>
                  <a:srgbClr val="000000"/>
                </a:solidFill>
              </a:rPr>
              <a:t>Hello, I’m </a:t>
            </a:r>
            <a:r>
              <a:rPr lang="en-US" altLang="en-US" sz="1800" b="1">
                <a:solidFill>
                  <a:srgbClr val="000000"/>
                </a:solidFill>
              </a:rPr>
              <a:t>[YOUR NAME &amp; ROLE].</a:t>
            </a:r>
            <a:r>
              <a:rPr lang="en-US" altLang="en-US" sz="1800">
                <a:solidFill>
                  <a:srgbClr val="444444"/>
                </a:solidFill>
              </a:rPr>
              <a:t>​</a:t>
            </a:r>
            <a:endParaRPr lang="en-US" altLang="en-US" sz="1800">
              <a:solidFill>
                <a:srgbClr val="444444"/>
              </a:solidFill>
              <a:latin typeface="Arial" panose="020B0604020202020204" pitchFamily="34" charset="0"/>
            </a:endParaRPr>
          </a:p>
          <a:p>
            <a:pPr eaLnBrk="1" hangingPunct="1">
              <a:buFontTx/>
              <a:buChar char="•"/>
            </a:pPr>
            <a:r>
              <a:rPr lang="en-US" altLang="en-US" sz="1800">
                <a:solidFill>
                  <a:srgbClr val="000000"/>
                </a:solidFill>
              </a:rPr>
              <a:t>Thanks for inviting me to share a little about an exciting new service of Olympic Community of Health we are getting ready to launch by early 2025, which we hope will dramatically improve the lives of community members throughout Clallam, Jefferson, and Kitsap counties through how we address social needs. </a:t>
            </a:r>
            <a:r>
              <a:rPr lang="en-US" altLang="en-US" sz="1800">
                <a:solidFill>
                  <a:srgbClr val="444444"/>
                </a:solidFill>
              </a:rPr>
              <a:t>​</a:t>
            </a:r>
            <a:endParaRPr lang="en-US" altLang="en-US" sz="1800">
              <a:solidFill>
                <a:srgbClr val="444444"/>
              </a:solidFill>
              <a:latin typeface="Arial" panose="020B0604020202020204" pitchFamily="34" charset="0"/>
            </a:endParaRPr>
          </a:p>
          <a:p>
            <a:pPr eaLnBrk="1" hangingPunct="1">
              <a:buFontTx/>
              <a:buChar char="•"/>
            </a:pPr>
            <a:r>
              <a:rPr lang="en-US" altLang="en-US" sz="1800">
                <a:solidFill>
                  <a:srgbClr val="000000"/>
                </a:solidFill>
              </a:rPr>
              <a:t>It’s such an honor to be here with you today…</a:t>
            </a:r>
          </a:p>
          <a:p>
            <a:pPr eaLnBrk="1" hangingPunct="1">
              <a:buFontTx/>
              <a:buChar char="•"/>
            </a:pPr>
            <a:r>
              <a:rPr lang="en-US" altLang="en-US" sz="1800" b="1">
                <a:solidFill>
                  <a:srgbClr val="000000"/>
                </a:solidFill>
              </a:rPr>
              <a:t>[YOUR PERSONALIZED INTRODUCTION]..</a:t>
            </a:r>
          </a:p>
          <a:p>
            <a:pPr eaLnBrk="1" hangingPunct="1">
              <a:buFontTx/>
              <a:buChar char="•"/>
            </a:pPr>
            <a:r>
              <a:rPr lang="en-US" altLang="en-US" sz="1800">
                <a:solidFill>
                  <a:srgbClr val="000000"/>
                </a:solidFill>
              </a:rPr>
              <a:t>I invite you to take a moment to think of someone in your life, maybe personally or professionally, who could benefit from more support around social needs – things like housing, healthy, affordable food, social connections, transportation, etc. Keeping this example in mind I hope you'll get excited about the path forward. </a:t>
            </a:r>
            <a:endParaRPr lang="en-US" altLang="en-US" sz="1800">
              <a:solidFill>
                <a:srgbClr val="444444"/>
              </a:solidFill>
              <a:latin typeface="Arial" panose="020B0604020202020204" pitchFamily="34" charset="0"/>
            </a:endParaRPr>
          </a:p>
          <a:p>
            <a:pPr eaLnBrk="1" hangingPunct="1"/>
            <a:endParaRPr lang="en-US" altLang="en-US"/>
          </a:p>
        </p:txBody>
      </p:sp>
      <p:sp>
        <p:nvSpPr>
          <p:cNvPr id="4" name="Slide Number Placeholder 3">
            <a:extLst>
              <a:ext uri="{FF2B5EF4-FFF2-40B4-BE49-F238E27FC236}">
                <a16:creationId xmlns:a16="http://schemas.microsoft.com/office/drawing/2014/main" id="{C31B124F-B01A-D8D8-6D22-BDD4BC4E97DC}"/>
              </a:ext>
            </a:extLst>
          </p:cNvPr>
          <p:cNvSpPr>
            <a:spLocks noGrp="1"/>
          </p:cNvSpPr>
          <p:nvPr>
            <p:ph type="sldNum" sz="quarter" idx="5"/>
          </p:nvPr>
        </p:nvSpPr>
        <p:spPr/>
        <p:txBody>
          <a:bodyPr/>
          <a:lstStyle/>
          <a:p>
            <a:pPr>
              <a:defRPr/>
            </a:pPr>
            <a:fld id="{7866095E-2DB1-4088-8597-421C765321CE}"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75BEC89-A1C1-FA67-FE66-13C9CF18C8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8321142-6B58-17B9-7223-F06CD8263B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a:solidFill>
                  <a:srgbClr val="000000"/>
                </a:solidFill>
              </a:rPr>
              <a:t>OCH will serve as the community care hub for the Olympic region, and we will call our hub Olympic Connect.</a:t>
            </a:r>
            <a:endParaRPr lang="en-US" altLang="en-US">
              <a:solidFill>
                <a:srgbClr val="444444"/>
              </a:solidFill>
              <a:latin typeface="Arial" panose="020B0604020202020204" pitchFamily="34" charset="0"/>
            </a:endParaRPr>
          </a:p>
        </p:txBody>
      </p:sp>
      <p:sp>
        <p:nvSpPr>
          <p:cNvPr id="88068" name="Slide Number Placeholder 3">
            <a:extLst>
              <a:ext uri="{FF2B5EF4-FFF2-40B4-BE49-F238E27FC236}">
                <a16:creationId xmlns:a16="http://schemas.microsoft.com/office/drawing/2014/main" id="{381B567F-68D8-587A-F17D-8D55082311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fontAlgn="base">
              <a:spcBef>
                <a:spcPct val="0"/>
              </a:spcBef>
              <a:spcAft>
                <a:spcPct val="0"/>
              </a:spcAft>
            </a:pPr>
            <a:fld id="{933BCFE5-6699-437F-91B9-77B631BC4DA3}" type="slidenum">
              <a:rPr lang="en-US" altLang="en-US" smtClean="0">
                <a:latin typeface="Aptos" panose="020B0004020202020204" pitchFamily="34" charset="0"/>
              </a:rPr>
              <a:pPr fontAlgn="base">
                <a:spcBef>
                  <a:spcPct val="0"/>
                </a:spcBef>
                <a:spcAft>
                  <a:spcPct val="0"/>
                </a:spcAft>
              </a:pPr>
              <a:t>10</a:t>
            </a:fld>
            <a:endParaRPr lang="en-US" altLang="en-US">
              <a:latin typeface="Aptos" panose="020B00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388E3C6-5C88-41EF-3269-5766774E9F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D2EF477-B204-0D9A-735F-54B1394A8E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z="1800">
                <a:solidFill>
                  <a:srgbClr val="000000"/>
                </a:solidFill>
                <a:latin typeface="Georgia" panose="02040502050405020303" pitchFamily="18" charset="0"/>
              </a:rPr>
              <a:t>Olympic Connect connects people on the Olympic and Kitsap Peninsulas to care and services through trusted helpers. These community-based workers connect people to resources like health care, food assistance, childcare, housing, and more. By removing barriers to these services and supports, we can create a region of healthy people and thriving communities. </a:t>
            </a:r>
            <a:endParaRPr lang="en-US" altLang="en-US"/>
          </a:p>
        </p:txBody>
      </p:sp>
      <p:sp>
        <p:nvSpPr>
          <p:cNvPr id="4" name="Slide Number Placeholder 3">
            <a:extLst>
              <a:ext uri="{FF2B5EF4-FFF2-40B4-BE49-F238E27FC236}">
                <a16:creationId xmlns:a16="http://schemas.microsoft.com/office/drawing/2014/main" id="{3E47C6A6-E673-EB7D-C264-F26CDF4956D5}"/>
              </a:ext>
            </a:extLst>
          </p:cNvPr>
          <p:cNvSpPr>
            <a:spLocks noGrp="1"/>
          </p:cNvSpPr>
          <p:nvPr>
            <p:ph type="sldNum" sz="quarter" idx="5"/>
          </p:nvPr>
        </p:nvSpPr>
        <p:spPr/>
        <p:txBody>
          <a:bodyPr/>
          <a:lstStyle/>
          <a:p>
            <a:pPr>
              <a:defRPr/>
            </a:pPr>
            <a:fld id="{A833F8EA-B702-41D2-8A50-3655F9A92ED5}"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E185DD1E-A1BB-1B94-6885-65BF39CF60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3AB3C1AB-9424-CBE0-9043-19C4B35B9B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buFontTx/>
              <a:buChar char="•"/>
            </a:pPr>
            <a:r>
              <a:rPr lang="en-US" altLang="en-US" sz="1800">
                <a:solidFill>
                  <a:srgbClr val="000000"/>
                </a:solidFill>
              </a:rPr>
              <a:t>Our communities can’t thrive if people don’t have what they need for optimal health and well-being.</a:t>
            </a:r>
            <a:r>
              <a:rPr lang="en-US" altLang="en-US" sz="1800">
                <a:solidFill>
                  <a:srgbClr val="444444"/>
                </a:solidFill>
              </a:rPr>
              <a:t>​</a:t>
            </a:r>
            <a:endParaRPr lang="en-US" altLang="en-US" sz="1800">
              <a:solidFill>
                <a:srgbClr val="444444"/>
              </a:solidFill>
              <a:latin typeface="Arial" panose="020B0604020202020204" pitchFamily="34" charset="0"/>
            </a:endParaRPr>
          </a:p>
          <a:p>
            <a:pPr marL="285750" indent="-285750" eaLnBrk="1" hangingPunct="1">
              <a:buFontTx/>
              <a:buChar char="•"/>
            </a:pPr>
            <a:r>
              <a:rPr lang="en-US" altLang="en-US" sz="1800">
                <a:solidFill>
                  <a:srgbClr val="000000"/>
                </a:solidFill>
              </a:rPr>
              <a:t>Currently, you might see that our efforts to address social needs are largely siloed. </a:t>
            </a:r>
          </a:p>
          <a:p>
            <a:pPr marL="285750" indent="-285750" eaLnBrk="1" hangingPunct="1">
              <a:buFontTx/>
              <a:buChar char="•"/>
            </a:pPr>
            <a:r>
              <a:rPr lang="en-US" altLang="en-US" sz="1800">
                <a:solidFill>
                  <a:srgbClr val="000000"/>
                </a:solidFill>
              </a:rPr>
              <a:t>Organizations providing services often have to chase grants and may not have sustainable funding to meet the need. </a:t>
            </a:r>
          </a:p>
          <a:p>
            <a:pPr marL="285750" indent="-285750" eaLnBrk="1" hangingPunct="1">
              <a:buFontTx/>
              <a:buChar char="•"/>
            </a:pPr>
            <a:r>
              <a:rPr lang="en-US" altLang="en-US" sz="1800">
                <a:solidFill>
                  <a:srgbClr val="000000"/>
                </a:solidFill>
              </a:rPr>
              <a:t>There aren’t systems in place to track and address gaps in available resources, or, to broadly track health outcomes to see how our efforts are paying off. </a:t>
            </a:r>
            <a:r>
              <a:rPr lang="en-US" altLang="en-US" sz="1800">
                <a:solidFill>
                  <a:srgbClr val="444444"/>
                </a:solidFill>
              </a:rPr>
              <a:t>​</a:t>
            </a:r>
            <a:endParaRPr lang="en-US" altLang="en-US" sz="1800">
              <a:solidFill>
                <a:srgbClr val="444444"/>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08873972-2B04-DDD4-E72F-5EC4FF20A63F}"/>
              </a:ext>
            </a:extLst>
          </p:cNvPr>
          <p:cNvSpPr>
            <a:spLocks noGrp="1"/>
          </p:cNvSpPr>
          <p:nvPr>
            <p:ph type="sldNum" sz="quarter" idx="5"/>
          </p:nvPr>
        </p:nvSpPr>
        <p:spPr/>
        <p:txBody>
          <a:bodyPr/>
          <a:lstStyle/>
          <a:p>
            <a:pPr>
              <a:defRPr/>
            </a:pPr>
            <a:fld id="{39E886EF-7A88-4B86-BFD5-97A3EE9AEC3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8BB88600-E110-12EC-EA2C-49001EBC33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7B4C86-A307-8330-6368-1CD425C1BF9A}"/>
              </a:ext>
            </a:extLst>
          </p:cNvPr>
          <p:cNvSpPr>
            <a:spLocks noGrp="1"/>
          </p:cNvSpPr>
          <p:nvPr>
            <p:ph type="body" idx="1"/>
          </p:nvPr>
        </p:nvSpPr>
        <p:spPr/>
        <p:txBody>
          <a:bodyPr/>
          <a:lstStyle/>
          <a:p>
            <a:pPr marL="285750" indent="-285750" eaLnBrk="1" hangingPunct="1">
              <a:buFont typeface="Arial" panose="020B0604020202020204" pitchFamily="34" charset="0"/>
              <a:buChar char="•"/>
              <a:defRPr/>
            </a:pPr>
            <a:r>
              <a:rPr lang="en-US" sz="1800" dirty="0">
                <a:solidFill>
                  <a:srgbClr val="000000"/>
                </a:solidFill>
              </a:rPr>
              <a:t>Olympic Connect will bring the following to the region:</a:t>
            </a:r>
            <a:r>
              <a:rPr lang="en-US" sz="1800" dirty="0">
                <a:solidFill>
                  <a:srgbClr val="444444"/>
                </a:solidFill>
              </a:rPr>
              <a:t>​</a:t>
            </a:r>
            <a:endParaRPr lang="en-US" sz="1800" dirty="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000000"/>
                </a:solidFill>
              </a:rPr>
              <a:t>Funding to provide care coordination for social needs</a:t>
            </a:r>
            <a:r>
              <a:rPr lang="en-US" sz="1800" dirty="0">
                <a:solidFill>
                  <a:srgbClr val="444444"/>
                </a:solidFill>
              </a:rPr>
              <a:t>​</a:t>
            </a:r>
            <a:endParaRPr lang="en-US" sz="1800" dirty="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000000"/>
                </a:solidFill>
              </a:rPr>
              <a:t>Funding to expand and enhance social needs resources and services </a:t>
            </a:r>
            <a:r>
              <a:rPr lang="en-US" sz="1800" dirty="0">
                <a:solidFill>
                  <a:srgbClr val="444444"/>
                </a:solidFill>
              </a:rPr>
              <a:t>​in our local communities</a:t>
            </a:r>
            <a:endParaRPr lang="en-US" sz="1800" dirty="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000000"/>
                </a:solidFill>
              </a:rPr>
              <a:t>Funding to build capacity of &amp; provide training to the community-based workforce</a:t>
            </a:r>
            <a:r>
              <a:rPr lang="en-US" sz="1800" dirty="0">
                <a:solidFill>
                  <a:srgbClr val="444444"/>
                </a:solidFill>
              </a:rPr>
              <a:t>​</a:t>
            </a:r>
          </a:p>
          <a:p>
            <a:pPr marL="285750" indent="-285750" eaLnBrk="1" hangingPunct="1">
              <a:buFont typeface="Arial" panose="020B0604020202020204" pitchFamily="34" charset="0"/>
              <a:buChar char="•"/>
              <a:defRPr/>
            </a:pPr>
            <a:r>
              <a:rPr lang="en-US" sz="1800" dirty="0">
                <a:solidFill>
                  <a:srgbClr val="444444"/>
                </a:solidFill>
              </a:rPr>
              <a:t>Community-based workforce is a broad term used to identify the on-the-ground workforce that is dedicated to helping connect people to the care and support they need to thrive. This workforce goes by many job titles including Community Health Worker, Case Manager, Care Coordinator, Outreach Coordinator, Peer Navigator, and more.</a:t>
            </a:r>
            <a:endParaRPr lang="en-US" sz="1800" dirty="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000000"/>
                </a:solidFill>
              </a:rPr>
              <a:t>Shared regional technology including:</a:t>
            </a:r>
          </a:p>
          <a:p>
            <a:pPr marL="285750" indent="-285750" eaLnBrk="1" hangingPunct="1">
              <a:buFont typeface="Arial" panose="020B0604020202020204" pitchFamily="34" charset="0"/>
              <a:buChar char="•"/>
              <a:defRPr/>
            </a:pPr>
            <a:r>
              <a:rPr lang="en-US" sz="1800" dirty="0">
                <a:solidFill>
                  <a:srgbClr val="000000"/>
                </a:solidFill>
              </a:rPr>
              <a:t>a regional resource directory which will catalog up to date information on the available resources and services to support and address social needs</a:t>
            </a:r>
            <a:r>
              <a:rPr lang="en-US" sz="1800" dirty="0">
                <a:solidFill>
                  <a:srgbClr val="444444"/>
                </a:solidFill>
              </a:rPr>
              <a:t>​.</a:t>
            </a:r>
          </a:p>
          <a:p>
            <a:pPr marL="285750" indent="-285750" eaLnBrk="1" hangingPunct="1">
              <a:buFont typeface="Arial" panose="020B0604020202020204" pitchFamily="34" charset="0"/>
              <a:buChar char="•"/>
              <a:defRPr/>
            </a:pPr>
            <a:r>
              <a:rPr lang="en-US" sz="1800" dirty="0">
                <a:solidFill>
                  <a:srgbClr val="444444"/>
                </a:solidFill>
              </a:rPr>
              <a:t>And a client management system for a more regional systematic approach to providing care coordination for social needs.</a:t>
            </a:r>
          </a:p>
          <a:p>
            <a:pPr marL="285750" indent="-285750" eaLnBrk="1" hangingPunct="1">
              <a:buFont typeface="Arial" panose="020B0604020202020204" pitchFamily="34" charset="0"/>
              <a:buChar char="•"/>
              <a:defRPr/>
            </a:pPr>
            <a:r>
              <a:rPr lang="en-US" sz="1800" dirty="0">
                <a:solidFill>
                  <a:srgbClr val="444444"/>
                </a:solidFill>
              </a:rPr>
              <a:t>The shared regional technology will also provide regional systems to track and address gaps in services as well as capture health outcomes to see how our efforts are paying off.</a:t>
            </a:r>
          </a:p>
          <a:p>
            <a:pPr marL="285750" indent="-285750" eaLnBrk="1" hangingPunct="1">
              <a:buFont typeface="Arial" panose="020B0604020202020204" pitchFamily="34" charset="0"/>
              <a:buChar char="•"/>
              <a:defRPr/>
            </a:pPr>
            <a:r>
              <a:rPr lang="en-US" sz="1800" dirty="0">
                <a:solidFill>
                  <a:srgbClr val="444444"/>
                </a:solidFill>
              </a:rPr>
              <a:t>Olympic Connect will include robust </a:t>
            </a:r>
            <a:r>
              <a:rPr lang="en-US" sz="1800" dirty="0">
                <a:solidFill>
                  <a:srgbClr val="000000"/>
                </a:solidFill>
              </a:rPr>
              <a:t>outreach, engagement, and communication in a variety of languages, formats, and mediums to connect people in various ways and leverage trusted local messengers</a:t>
            </a:r>
            <a:r>
              <a:rPr lang="en-US" sz="1800" dirty="0">
                <a:solidFill>
                  <a:srgbClr val="444444"/>
                </a:solidFill>
              </a:rPr>
              <a:t>​</a:t>
            </a:r>
            <a:endParaRPr lang="en-US" sz="1800" dirty="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000000"/>
                </a:solidFill>
              </a:rPr>
              <a:t>Data, analytics, evaluation, and reporting in order to better capture regional gaps and challenges as well as demonstrate local successes</a:t>
            </a:r>
            <a:r>
              <a:rPr lang="en-US" sz="1800" dirty="0">
                <a:solidFill>
                  <a:srgbClr val="444444"/>
                </a:solidFill>
              </a:rPr>
              <a:t>​</a:t>
            </a:r>
            <a:endParaRPr lang="en-US" sz="1800" dirty="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444444"/>
                </a:solidFill>
                <a:latin typeface="Arial" panose="020B0604020202020204" pitchFamily="34" charset="0"/>
              </a:rPr>
              <a:t>Olympic Connect will embody </a:t>
            </a:r>
            <a:r>
              <a:rPr lang="en-US" sz="1800" dirty="0">
                <a:solidFill>
                  <a:srgbClr val="000000"/>
                </a:solidFill>
              </a:rPr>
              <a:t>continuous improvement. This work will start small and we'll work to improve over time.</a:t>
            </a:r>
            <a:r>
              <a:rPr lang="en-US" sz="1800" dirty="0">
                <a:solidFill>
                  <a:srgbClr val="444444"/>
                </a:solidFill>
              </a:rPr>
              <a:t>​</a:t>
            </a:r>
            <a:endParaRPr lang="en-US" sz="1800" dirty="0">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34DCF122-C49D-35B8-0DA4-B02652FA94CF}"/>
              </a:ext>
            </a:extLst>
          </p:cNvPr>
          <p:cNvSpPr>
            <a:spLocks noGrp="1"/>
          </p:cNvSpPr>
          <p:nvPr>
            <p:ph type="sldNum" sz="quarter" idx="5"/>
          </p:nvPr>
        </p:nvSpPr>
        <p:spPr/>
        <p:txBody>
          <a:bodyPr/>
          <a:lstStyle/>
          <a:p>
            <a:pPr>
              <a:defRPr/>
            </a:pPr>
            <a:fld id="{61227C5C-5830-4250-AD85-3F82A04344B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AE92C9BB-E0DB-6ADF-C603-F2D6D481C4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9566CA-A7FB-EE3B-7A90-BF9C09E0468D}"/>
              </a:ext>
            </a:extLst>
          </p:cNvPr>
          <p:cNvSpPr>
            <a:spLocks noGrp="1"/>
          </p:cNvSpPr>
          <p:nvPr>
            <p:ph type="body" idx="1"/>
          </p:nvPr>
        </p:nvSpPr>
        <p:spPr/>
        <p:txBody>
          <a:bodyPr/>
          <a:lstStyle/>
          <a:p>
            <a:pPr marL="171450" indent="-171450" eaLnBrk="1" hangingPunct="1">
              <a:buFont typeface="Arial" panose="020B0604020202020204" pitchFamily="34" charset="0"/>
              <a:buChar char="•"/>
              <a:defRPr/>
            </a:pPr>
            <a:r>
              <a:rPr lang="en-US"/>
              <a:t>Olympic Connect aims to add value to our regional partners through…</a:t>
            </a:r>
          </a:p>
          <a:p>
            <a:pPr marL="171450" indent="-171450" eaLnBrk="1" hangingPunct="1">
              <a:buFont typeface="Arial" panose="020B0604020202020204" pitchFamily="34" charset="0"/>
              <a:buChar char="•"/>
              <a:defRPr/>
            </a:pPr>
            <a:r>
              <a:rPr lang="en-US"/>
              <a:t>Strengthened regional social service delivery</a:t>
            </a:r>
          </a:p>
          <a:p>
            <a:pPr marL="171450" indent="-171450" eaLnBrk="1" hangingPunct="1">
              <a:buFont typeface="Arial" panose="020B0604020202020204" pitchFamily="34" charset="0"/>
              <a:buChar char="•"/>
              <a:defRPr/>
            </a:pPr>
            <a:r>
              <a:rPr lang="en-US"/>
              <a:t>Insights from regional data</a:t>
            </a:r>
          </a:p>
          <a:p>
            <a:pPr marL="171450" indent="-171450" eaLnBrk="1" hangingPunct="1">
              <a:buFont typeface="Arial" panose="020B0604020202020204" pitchFamily="34" charset="0"/>
              <a:buChar char="•"/>
              <a:defRPr/>
            </a:pPr>
            <a:r>
              <a:rPr lang="en-US"/>
              <a:t>Promoting partners to focus on the work they do best</a:t>
            </a:r>
          </a:p>
          <a:p>
            <a:pPr marL="171450" indent="-171450" eaLnBrk="1" hangingPunct="1">
              <a:buFont typeface="Arial" panose="020B0604020202020204" pitchFamily="34" charset="0"/>
              <a:buChar char="•"/>
              <a:defRPr/>
            </a:pPr>
            <a:r>
              <a:rPr lang="en-US"/>
              <a:t>Fostering opportunities for shared learning</a:t>
            </a:r>
          </a:p>
          <a:p>
            <a:pPr marL="171450" indent="-171450" eaLnBrk="1" hangingPunct="1">
              <a:buFont typeface="Arial" panose="020B0604020202020204" pitchFamily="34" charset="0"/>
              <a:buChar char="•"/>
              <a:defRPr/>
            </a:pPr>
            <a:r>
              <a:rPr lang="en-US"/>
              <a:t>Providing a pathway towards sustainable financing for social needs</a:t>
            </a:r>
          </a:p>
          <a:p>
            <a:pPr marL="171450" indent="-171450" eaLnBrk="1" hangingPunct="1">
              <a:buFont typeface="Arial" panose="020B0604020202020204" pitchFamily="34" charset="0"/>
              <a:buChar char="•"/>
              <a:defRPr/>
            </a:pPr>
            <a:r>
              <a:rPr lang="en-US"/>
              <a:t>Elevating community voice</a:t>
            </a:r>
          </a:p>
          <a:p>
            <a:pPr marL="171450" indent="-171450" eaLnBrk="1" hangingPunct="1">
              <a:buFont typeface="Arial" panose="020B0604020202020204" pitchFamily="34" charset="0"/>
              <a:buChar char="•"/>
              <a:defRPr/>
            </a:pPr>
            <a:r>
              <a:rPr lang="en-US"/>
              <a:t>Providing administrative support</a:t>
            </a:r>
          </a:p>
          <a:p>
            <a:pPr marL="171450" indent="-171450" eaLnBrk="1" hangingPunct="1">
              <a:buFont typeface="Arial" panose="020B0604020202020204" pitchFamily="34" charset="0"/>
              <a:buChar char="•"/>
              <a:defRPr/>
            </a:pPr>
            <a:r>
              <a:rPr lang="en-US"/>
              <a:t>And the potential to reduce social admissions and social bed days. </a:t>
            </a:r>
          </a:p>
          <a:p>
            <a:pPr eaLnBrk="1" hangingPunct="1">
              <a:defRPr/>
            </a:pPr>
            <a:endParaRPr lang="en-US"/>
          </a:p>
        </p:txBody>
      </p:sp>
      <p:sp>
        <p:nvSpPr>
          <p:cNvPr id="4" name="Slide Number Placeholder 3">
            <a:extLst>
              <a:ext uri="{FF2B5EF4-FFF2-40B4-BE49-F238E27FC236}">
                <a16:creationId xmlns:a16="http://schemas.microsoft.com/office/drawing/2014/main" id="{EBB0BD46-72B5-7A77-BA21-E9197207EAC6}"/>
              </a:ext>
            </a:extLst>
          </p:cNvPr>
          <p:cNvSpPr>
            <a:spLocks noGrp="1"/>
          </p:cNvSpPr>
          <p:nvPr>
            <p:ph type="sldNum" sz="quarter" idx="5"/>
          </p:nvPr>
        </p:nvSpPr>
        <p:spPr/>
        <p:txBody>
          <a:bodyPr/>
          <a:lstStyle/>
          <a:p>
            <a:pPr>
              <a:defRPr/>
            </a:pPr>
            <a:fld id="{9673B9EB-43C2-463C-A367-20F2BFAECFAE}"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B3C42491-3C7B-8902-DB1F-CB57E30F1F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3A8A5E5F-EB80-8744-9C16-861094337B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lnSpc>
                <a:spcPts val="1275"/>
              </a:lnSpc>
              <a:buFontTx/>
              <a:buChar char="•"/>
            </a:pPr>
            <a:r>
              <a:rPr lang="en-US" altLang="en-US">
                <a:solidFill>
                  <a:srgbClr val="000000"/>
                </a:solidFill>
                <a:latin typeface="Calibri" panose="020F0502020204030204" pitchFamily="34" charset="0"/>
              </a:rPr>
              <a:t>In a nutshell…Olympic Connect is a Community Care Hub of Washington</a:t>
            </a:r>
          </a:p>
          <a:p>
            <a:pPr marL="285750" indent="-285750" eaLnBrk="1" hangingPunct="1">
              <a:lnSpc>
                <a:spcPts val="1275"/>
              </a:lnSpc>
              <a:buFontTx/>
              <a:buChar char="•"/>
            </a:pPr>
            <a:r>
              <a:rPr lang="en-US" altLang="en-US">
                <a:solidFill>
                  <a:srgbClr val="000000"/>
                </a:solidFill>
                <a:latin typeface="Calibri" panose="020F0502020204030204" pitchFamily="34" charset="0"/>
              </a:rPr>
              <a:t>That connects people on the Olympic and Kitsap Peninsulas to care and services through trained and highly skilled trusted helpers. ​</a:t>
            </a:r>
            <a:endParaRPr lang="en-US" altLang="en-US" sz="1000">
              <a:solidFill>
                <a:srgbClr val="000000"/>
              </a:solidFill>
              <a:latin typeface="Arial" panose="020B0604020202020204" pitchFamily="34" charset="0"/>
            </a:endParaRPr>
          </a:p>
          <a:p>
            <a:pPr marL="285750" indent="-285750" eaLnBrk="1" hangingPunct="1">
              <a:lnSpc>
                <a:spcPts val="1275"/>
              </a:lnSpc>
              <a:buFontTx/>
              <a:buChar char="•"/>
            </a:pPr>
            <a:r>
              <a:rPr lang="en-US" altLang="en-US">
                <a:solidFill>
                  <a:srgbClr val="000000"/>
                </a:solidFill>
                <a:latin typeface="Calibri" panose="020F0502020204030204" pitchFamily="34" charset="0"/>
              </a:rPr>
              <a:t>These community-based workers connect people to resources like health care, food assistance, childcare, jobs, and more. ​</a:t>
            </a:r>
            <a:endParaRPr lang="en-US" altLang="en-US" sz="1000">
              <a:solidFill>
                <a:srgbClr val="000000"/>
              </a:solidFill>
              <a:latin typeface="Arial" panose="020B0604020202020204" pitchFamily="34" charset="0"/>
            </a:endParaRPr>
          </a:p>
          <a:p>
            <a:pPr marL="285750" indent="-285750" eaLnBrk="1" hangingPunct="1">
              <a:lnSpc>
                <a:spcPts val="1275"/>
              </a:lnSpc>
              <a:buFontTx/>
              <a:buChar char="•"/>
            </a:pPr>
            <a:r>
              <a:rPr lang="en-US" altLang="en-US">
                <a:solidFill>
                  <a:srgbClr val="000000"/>
                </a:solidFill>
                <a:latin typeface="Calibri" panose="020F0502020204030204" pitchFamily="34" charset="0"/>
              </a:rPr>
              <a:t>Olympic Connect will strengthen our regional network of partners. A robust partner network provides care, services, and resources to address social needs and support community member goals.​</a:t>
            </a:r>
          </a:p>
          <a:p>
            <a:pPr marL="285750" indent="-285750" eaLnBrk="1" hangingPunct="1">
              <a:lnSpc>
                <a:spcPts val="1275"/>
              </a:lnSpc>
              <a:buFontTx/>
              <a:buChar char="•"/>
            </a:pPr>
            <a:r>
              <a:rPr lang="en-US" altLang="en-US">
                <a:solidFill>
                  <a:srgbClr val="000000"/>
                </a:solidFill>
                <a:latin typeface="Calibri" panose="020F0502020204030204" pitchFamily="34" charset="0"/>
              </a:rPr>
              <a:t>Olympic Connect will connect regional resources and track health outcomes. </a:t>
            </a:r>
            <a:endParaRPr lang="en-US" altLang="en-US" sz="1000">
              <a:solidFill>
                <a:srgbClr val="000000"/>
              </a:solidFill>
              <a:latin typeface="Arial" panose="020B0604020202020204" pitchFamily="34" charset="0"/>
            </a:endParaRPr>
          </a:p>
          <a:p>
            <a:pPr marL="285750" indent="-285750" eaLnBrk="1" hangingPunct="1">
              <a:lnSpc>
                <a:spcPts val="1275"/>
              </a:lnSpc>
              <a:buFontTx/>
              <a:buChar char="•"/>
            </a:pPr>
            <a:r>
              <a:rPr lang="en-US" altLang="en-US">
                <a:solidFill>
                  <a:srgbClr val="000000"/>
                </a:solidFill>
                <a:latin typeface="Calibri" panose="020F0502020204030204" pitchFamily="34" charset="0"/>
              </a:rPr>
              <a:t>By removing barriers to these services and supports, we can create a region of healthy people and thriving communities.</a:t>
            </a:r>
            <a:endParaRPr lang="en-US" altLang="en-US">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029BB7AA-59E3-6EE0-3234-4C1C79ADF38B}"/>
              </a:ext>
            </a:extLst>
          </p:cNvPr>
          <p:cNvSpPr>
            <a:spLocks noGrp="1"/>
          </p:cNvSpPr>
          <p:nvPr>
            <p:ph type="sldNum" sz="quarter" idx="5"/>
          </p:nvPr>
        </p:nvSpPr>
        <p:spPr/>
        <p:txBody>
          <a:bodyPr/>
          <a:lstStyle/>
          <a:p>
            <a:pPr>
              <a:defRPr/>
            </a:pPr>
            <a:fld id="{25FB1658-4B76-44D2-8778-D0D89A31685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BA8A412-ABC9-9664-AFA7-B3C0094B49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16F9541A-BFC9-B135-EE2C-71F742CEAF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A631B842-653F-8372-CA33-E0E5230406F8}"/>
              </a:ext>
            </a:extLst>
          </p:cNvPr>
          <p:cNvSpPr>
            <a:spLocks noGrp="1"/>
          </p:cNvSpPr>
          <p:nvPr>
            <p:ph type="sldNum" sz="quarter" idx="5"/>
          </p:nvPr>
        </p:nvSpPr>
        <p:spPr/>
        <p:txBody>
          <a:bodyPr/>
          <a:lstStyle/>
          <a:p>
            <a:pPr>
              <a:defRPr/>
            </a:pPr>
            <a:fld id="{DF5DC1FC-FA28-424D-9167-C880B58DC173}"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DCFF31AB-8DF3-1F5F-41B0-D0E37D0799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CD5311-A0F2-343C-602D-822E33C0A816}"/>
              </a:ext>
            </a:extLst>
          </p:cNvPr>
          <p:cNvSpPr>
            <a:spLocks noGrp="1"/>
          </p:cNvSpPr>
          <p:nvPr>
            <p:ph type="body" idx="1"/>
          </p:nvPr>
        </p:nvSpPr>
        <p:spPr/>
        <p:txBody>
          <a:bodyPr/>
          <a:lstStyle/>
          <a:p>
            <a:pPr marL="285750" indent="-285750" eaLnBrk="1" hangingPunct="1">
              <a:buFont typeface="Arial" panose="020B0604020202020204" pitchFamily="34" charset="0"/>
              <a:buChar char="•"/>
              <a:defRPr/>
            </a:pPr>
            <a:r>
              <a:rPr lang="en-US" sz="1800">
                <a:solidFill>
                  <a:srgbClr val="000000"/>
                </a:solidFill>
              </a:rPr>
              <a:t>So, how will this work?</a:t>
            </a:r>
            <a:r>
              <a:rPr lang="en-US" sz="1800">
                <a:solidFill>
                  <a:srgbClr val="444444"/>
                </a:solidFill>
              </a:rPr>
              <a:t>​</a:t>
            </a:r>
            <a:endParaRPr lang="en-US" sz="180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a:solidFill>
                  <a:srgbClr val="000000"/>
                </a:solidFill>
              </a:rPr>
              <a:t>As I mentioned on the previous slide, Olympic Connect will include robust care coordination for individuals with social needs.</a:t>
            </a:r>
          </a:p>
          <a:p>
            <a:pPr marL="285750" indent="-285750" eaLnBrk="1" hangingPunct="1">
              <a:buFont typeface="Arial" panose="020B0604020202020204" pitchFamily="34" charset="0"/>
              <a:buChar char="•"/>
              <a:defRPr/>
            </a:pPr>
            <a:r>
              <a:rPr lang="en-US" sz="1800">
                <a:solidFill>
                  <a:srgbClr val="000000"/>
                </a:solidFill>
              </a:rPr>
              <a:t>This includes engagement, action planning, resources &amp; referrals, ultimately working towards successful completion of client goals and discharge. </a:t>
            </a:r>
          </a:p>
          <a:p>
            <a:pPr marL="285750" indent="-285750" eaLnBrk="1" hangingPunct="1">
              <a:buFont typeface="Arial" panose="020B0604020202020204" pitchFamily="34" charset="0"/>
              <a:buChar char="•"/>
              <a:defRPr/>
            </a:pPr>
            <a:r>
              <a:rPr lang="en-US" sz="1800">
                <a:solidFill>
                  <a:srgbClr val="000000"/>
                </a:solidFill>
              </a:rPr>
              <a:t>Engagement include identification of potential Olympic Connect clients, screening for individuals with social needs, and connection to Olympic Connect. </a:t>
            </a:r>
          </a:p>
          <a:p>
            <a:pPr marL="285750" indent="-285750" eaLnBrk="1" hangingPunct="1">
              <a:buFont typeface="Arial" panose="020B0604020202020204" pitchFamily="34" charset="0"/>
              <a:buChar char="•"/>
              <a:defRPr/>
            </a:pPr>
            <a:r>
              <a:rPr lang="en-US" sz="1800">
                <a:solidFill>
                  <a:srgbClr val="000000"/>
                </a:solidFill>
              </a:rPr>
              <a:t>Action planning includes assessment of client health and social needs, working with clients to identify client centered and led goals, and co-creating action plans with clients. </a:t>
            </a:r>
          </a:p>
          <a:p>
            <a:pPr marL="285750" indent="-285750" eaLnBrk="1" hangingPunct="1">
              <a:buFont typeface="Arial" panose="020B0604020202020204" pitchFamily="34" charset="0"/>
              <a:buChar char="•"/>
              <a:defRPr/>
            </a:pPr>
            <a:r>
              <a:rPr lang="en-US" sz="1800">
                <a:solidFill>
                  <a:srgbClr val="000000"/>
                </a:solidFill>
              </a:rPr>
              <a:t>Resources and referrals includes identifying relevant resources and services and connecting clients with services, walking hand in hand with them throughout their journey, and actively tracking outcomes. </a:t>
            </a:r>
          </a:p>
          <a:p>
            <a:pPr marL="285750" indent="-285750" eaLnBrk="1" hangingPunct="1">
              <a:buFont typeface="Arial" panose="020B0604020202020204" pitchFamily="34" charset="0"/>
              <a:buChar char="•"/>
              <a:defRPr/>
            </a:pPr>
            <a:r>
              <a:rPr lang="en-US" sz="1800">
                <a:solidFill>
                  <a:srgbClr val="000000"/>
                </a:solidFill>
              </a:rPr>
              <a:t>Ultimately, Olympic Connect is intended to set client’s up for self-advocacy and success in the future, working towards client’s achieving their desired goals and ultimately discharging from the program.  </a:t>
            </a:r>
            <a:r>
              <a:rPr lang="en-US" sz="1800">
                <a:solidFill>
                  <a:srgbClr val="444444"/>
                </a:solidFill>
              </a:rPr>
              <a:t>​</a:t>
            </a:r>
            <a:r>
              <a:rPr lang="en-US">
                <a:solidFill>
                  <a:srgbClr val="444444"/>
                </a:solidFill>
              </a:rPr>
              <a:t>​</a:t>
            </a:r>
          </a:p>
          <a:p>
            <a:pPr marL="285750" indent="-285750" eaLnBrk="1" hangingPunct="1">
              <a:buFont typeface="Arial" panose="020B0604020202020204" pitchFamily="34" charset="0"/>
              <a:buChar char="•"/>
              <a:defRPr/>
            </a:pPr>
            <a:endParaRPr lang="en-US">
              <a:solidFill>
                <a:srgbClr val="444444"/>
              </a:solidFill>
              <a:latin typeface="Calibri" panose="020F050202020403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B4D96663-66DF-93A9-22A0-AE003CBE2151}"/>
              </a:ext>
            </a:extLst>
          </p:cNvPr>
          <p:cNvSpPr>
            <a:spLocks noGrp="1"/>
          </p:cNvSpPr>
          <p:nvPr>
            <p:ph type="sldNum" sz="quarter" idx="5"/>
          </p:nvPr>
        </p:nvSpPr>
        <p:spPr/>
        <p:txBody>
          <a:bodyPr/>
          <a:lstStyle/>
          <a:p>
            <a:pPr>
              <a:defRPr/>
            </a:pPr>
            <a:fld id="{D5442650-2A90-4501-9702-E7618CE183B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B219356-6C92-3865-B971-A8AFDAAC48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12939C7-D969-C9CF-E65B-ED6470EFAEA0}"/>
              </a:ext>
            </a:extLst>
          </p:cNvPr>
          <p:cNvSpPr>
            <a:spLocks noGrp="1"/>
          </p:cNvSpPr>
          <p:nvPr>
            <p:ph type="body" idx="1"/>
          </p:nvPr>
        </p:nvSpPr>
        <p:spPr/>
        <p:txBody>
          <a:bodyPr/>
          <a:lstStyle/>
          <a:p>
            <a:pPr marL="285750" indent="-285750" eaLnBrk="1" hangingPunct="1">
              <a:buFont typeface="Arial" panose="020B0604020202020204" pitchFamily="34" charset="0"/>
              <a:buChar char="•"/>
              <a:defRPr/>
            </a:pPr>
            <a:r>
              <a:rPr lang="en-US" sz="1800" dirty="0">
                <a:solidFill>
                  <a:srgbClr val="000000"/>
                </a:solidFill>
              </a:rPr>
              <a:t>Community members can get connected through many avenues: </a:t>
            </a:r>
          </a:p>
          <a:p>
            <a:pPr marL="285750" indent="-285750" eaLnBrk="1" hangingPunct="1">
              <a:buFont typeface="Arial" panose="020B0604020202020204" pitchFamily="34" charset="0"/>
              <a:buChar char="•"/>
              <a:defRPr/>
            </a:pPr>
            <a:r>
              <a:rPr lang="en-US" sz="1800" dirty="0">
                <a:solidFill>
                  <a:srgbClr val="000000"/>
                </a:solidFill>
              </a:rPr>
              <a:t>There will be a simple online intake form that can be completed either by community members or their care team members.</a:t>
            </a:r>
          </a:p>
          <a:p>
            <a:pPr marL="285750" indent="-285750" eaLnBrk="1" hangingPunct="1">
              <a:buFont typeface="Arial" panose="020B0604020202020204" pitchFamily="34" charset="0"/>
              <a:buChar char="•"/>
              <a:defRPr/>
            </a:pPr>
            <a:r>
              <a:rPr lang="en-US" sz="1800" dirty="0">
                <a:solidFill>
                  <a:srgbClr val="000000"/>
                </a:solidFill>
              </a:rPr>
              <a:t>Client’s and care team members can also connect by phone using either the local or statewide phone number. </a:t>
            </a:r>
          </a:p>
          <a:p>
            <a:pPr marL="285750" indent="-285750" eaLnBrk="1" hangingPunct="1">
              <a:buFont typeface="Arial" panose="020B0604020202020204" pitchFamily="34" charset="0"/>
              <a:buChar char="•"/>
              <a:defRPr/>
            </a:pPr>
            <a:r>
              <a:rPr lang="en-US" sz="1800" dirty="0">
                <a:solidFill>
                  <a:srgbClr val="000000"/>
                </a:solidFill>
              </a:rPr>
              <a:t>The Olympic Connect team can also be reached via email at Connect@OlympicCH.org.</a:t>
            </a:r>
            <a:endParaRPr lang="en-US" sz="180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dirty="0">
                <a:solidFill>
                  <a:srgbClr val="000000"/>
                </a:solidFill>
              </a:rPr>
              <a:t>Community members will complete a simple intake process. OCH will then connect them to the most appropriate community-based worker based on their identified needs and demographic information. </a:t>
            </a:r>
          </a:p>
          <a:p>
            <a:pPr marL="285750" indent="-285750" eaLnBrk="1" hangingPunct="1">
              <a:buFont typeface="Arial" panose="020B0604020202020204" pitchFamily="34" charset="0"/>
              <a:buChar char="•"/>
              <a:defRPr/>
            </a:pPr>
            <a:r>
              <a:rPr lang="en-US" sz="1800" dirty="0">
                <a:solidFill>
                  <a:srgbClr val="000000"/>
                </a:solidFill>
              </a:rPr>
              <a:t>That community-based worker will walk hand-in-hand with them to identify and help meet their individual goals. </a:t>
            </a:r>
            <a:r>
              <a:rPr lang="en-US" sz="1800" dirty="0">
                <a:solidFill>
                  <a:srgbClr val="444444"/>
                </a:solidFill>
              </a:rPr>
              <a:t>​</a:t>
            </a:r>
            <a:endParaRPr lang="en-US" sz="1800" dirty="0">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92E72C0C-0365-7E81-FE75-36FEC5F33DCE}"/>
              </a:ext>
            </a:extLst>
          </p:cNvPr>
          <p:cNvSpPr>
            <a:spLocks noGrp="1"/>
          </p:cNvSpPr>
          <p:nvPr>
            <p:ph type="sldNum" sz="quarter" idx="5"/>
          </p:nvPr>
        </p:nvSpPr>
        <p:spPr/>
        <p:txBody>
          <a:bodyPr/>
          <a:lstStyle/>
          <a:p>
            <a:pPr>
              <a:defRPr/>
            </a:pPr>
            <a:fld id="{AFBD2DAE-8798-49AF-AB23-6B024806095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7C67E79-E63D-43A1-0146-64449B8BA5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B81B3C5-E7C1-8450-12D9-FBEEBC16F728}"/>
              </a:ext>
            </a:extLst>
          </p:cNvPr>
          <p:cNvSpPr>
            <a:spLocks noGrp="1"/>
          </p:cNvSpPr>
          <p:nvPr>
            <p:ph type="body" idx="1"/>
          </p:nvPr>
        </p:nvSpPr>
        <p:spPr/>
        <p:txBody>
          <a:bodyPr/>
          <a:lstStyle/>
          <a:p>
            <a:pPr marL="171450" indent="-171450" eaLnBrk="1" hangingPunct="1">
              <a:buFont typeface="Arial" panose="020B0604020202020204" pitchFamily="34" charset="0"/>
              <a:buChar char="•"/>
              <a:defRPr/>
            </a:pPr>
            <a:r>
              <a:rPr lang="en-US">
                <a:solidFill>
                  <a:srgbClr val="000000"/>
                </a:solidFill>
              </a:rPr>
              <a:t>Olympic Connect is proud to partner with the following local partners to provide the care coordination for social needs:</a:t>
            </a:r>
          </a:p>
          <a:p>
            <a:pPr marL="171450" indent="-171450" eaLnBrk="1" hangingPunct="1">
              <a:buFont typeface="Arial" panose="020B0604020202020204" pitchFamily="34" charset="0"/>
              <a:buChar char="•"/>
              <a:defRPr/>
            </a:pPr>
            <a:r>
              <a:rPr lang="en-US">
                <a:solidFill>
                  <a:srgbClr val="000000"/>
                </a:solidFill>
              </a:rPr>
              <a:t>Boys and Girls Club of the Olympic Peninsula</a:t>
            </a:r>
          </a:p>
          <a:p>
            <a:pPr marL="171450" indent="-171450" eaLnBrk="1" hangingPunct="1">
              <a:buFont typeface="Arial" panose="020B0604020202020204" pitchFamily="34" charset="0"/>
              <a:buChar char="•"/>
              <a:defRPr/>
            </a:pPr>
            <a:r>
              <a:rPr lang="en-US">
                <a:solidFill>
                  <a:srgbClr val="000000"/>
                </a:solidFill>
              </a:rPr>
              <a:t>East Jefferson Fire Rescue CARES</a:t>
            </a:r>
          </a:p>
          <a:p>
            <a:pPr marL="171450" indent="-171450" eaLnBrk="1" hangingPunct="1">
              <a:buFont typeface="Arial" panose="020B0604020202020204" pitchFamily="34" charset="0"/>
              <a:buChar char="•"/>
              <a:defRPr/>
            </a:pPr>
            <a:r>
              <a:rPr lang="en-US">
                <a:solidFill>
                  <a:srgbClr val="000000"/>
                </a:solidFill>
              </a:rPr>
              <a:t>First Step Family Support Center</a:t>
            </a:r>
          </a:p>
          <a:p>
            <a:pPr marL="171450" indent="-171450" eaLnBrk="1" hangingPunct="1">
              <a:buFont typeface="Arial" panose="020B0604020202020204" pitchFamily="34" charset="0"/>
              <a:buChar char="•"/>
              <a:defRPr/>
            </a:pPr>
            <a:r>
              <a:rPr lang="en-US">
                <a:solidFill>
                  <a:srgbClr val="000000"/>
                </a:solidFill>
              </a:rPr>
              <a:t>Jefferson Healthcare</a:t>
            </a:r>
          </a:p>
          <a:p>
            <a:pPr marL="171450" indent="-171450" eaLnBrk="1" hangingPunct="1">
              <a:buFont typeface="Arial" panose="020B0604020202020204" pitchFamily="34" charset="0"/>
              <a:buChar char="•"/>
              <a:defRPr/>
            </a:pPr>
            <a:r>
              <a:rPr lang="en-US">
                <a:solidFill>
                  <a:srgbClr val="000000"/>
                </a:solidFill>
              </a:rPr>
              <a:t>Lutheran Community Services Northwest</a:t>
            </a:r>
          </a:p>
          <a:p>
            <a:pPr marL="171450" indent="-171450" eaLnBrk="1" hangingPunct="1">
              <a:buFont typeface="Arial" panose="020B0604020202020204" pitchFamily="34" charset="0"/>
              <a:buChar char="•"/>
              <a:defRPr/>
            </a:pPr>
            <a:r>
              <a:rPr lang="en-US">
                <a:solidFill>
                  <a:srgbClr val="000000"/>
                </a:solidFill>
              </a:rPr>
              <a:t>North Olympic Healthcare Network</a:t>
            </a:r>
          </a:p>
          <a:p>
            <a:pPr marL="171450" indent="-171450" eaLnBrk="1" hangingPunct="1">
              <a:buFont typeface="Arial" panose="020B0604020202020204" pitchFamily="34" charset="0"/>
              <a:buChar char="•"/>
              <a:defRPr/>
            </a:pPr>
            <a:r>
              <a:rPr lang="en-US">
                <a:solidFill>
                  <a:srgbClr val="000000"/>
                </a:solidFill>
              </a:rPr>
              <a:t>Olympic Peninsula YMCA</a:t>
            </a:r>
          </a:p>
          <a:p>
            <a:pPr marL="171450" indent="-171450" eaLnBrk="1" hangingPunct="1">
              <a:buFont typeface="Arial" panose="020B0604020202020204" pitchFamily="34" charset="0"/>
              <a:buChar char="•"/>
              <a:defRPr/>
            </a:pPr>
            <a:r>
              <a:rPr lang="en-US">
                <a:solidFill>
                  <a:srgbClr val="000000"/>
                </a:solidFill>
              </a:rPr>
              <a:t>OWL360</a:t>
            </a:r>
          </a:p>
          <a:p>
            <a:pPr marL="171450" indent="-171450" eaLnBrk="1" hangingPunct="1">
              <a:buFont typeface="Arial" panose="020B0604020202020204" pitchFamily="34" charset="0"/>
              <a:buChar char="•"/>
              <a:defRPr/>
            </a:pPr>
            <a:r>
              <a:rPr lang="en-US">
                <a:solidFill>
                  <a:srgbClr val="000000"/>
                </a:solidFill>
              </a:rPr>
              <a:t>Peninsula Community Health Services</a:t>
            </a:r>
          </a:p>
          <a:p>
            <a:pPr marL="171450" indent="-171450" eaLnBrk="1" hangingPunct="1">
              <a:buFont typeface="Arial" panose="020B0604020202020204" pitchFamily="34" charset="0"/>
              <a:buChar char="•"/>
              <a:defRPr/>
            </a:pPr>
            <a:r>
              <a:rPr lang="en-US">
                <a:solidFill>
                  <a:srgbClr val="000000"/>
                </a:solidFill>
              </a:rPr>
              <a:t>Pierce and Kitsap YMCA</a:t>
            </a:r>
          </a:p>
          <a:p>
            <a:pPr marL="171450" indent="-171450" eaLnBrk="1" hangingPunct="1">
              <a:buFont typeface="Arial" panose="020B0604020202020204" pitchFamily="34" charset="0"/>
              <a:buChar char="•"/>
              <a:defRPr/>
            </a:pPr>
            <a:r>
              <a:rPr lang="en-US">
                <a:solidFill>
                  <a:srgbClr val="000000"/>
                </a:solidFill>
              </a:rPr>
              <a:t>Quilcene Fire CARES</a:t>
            </a:r>
          </a:p>
          <a:p>
            <a:pPr marL="171450" indent="-171450" eaLnBrk="1" hangingPunct="1">
              <a:buFont typeface="Arial" panose="020B0604020202020204" pitchFamily="34" charset="0"/>
              <a:buChar char="•"/>
              <a:defRPr/>
            </a:pPr>
            <a:r>
              <a:rPr lang="en-US">
                <a:solidFill>
                  <a:srgbClr val="000000"/>
                </a:solidFill>
              </a:rPr>
              <a:t>Voices of the Pacific Island Nations</a:t>
            </a:r>
            <a:endParaRPr lang="en-US">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3FF56505-BE53-A297-E604-001FCF9A2C3C}"/>
              </a:ext>
            </a:extLst>
          </p:cNvPr>
          <p:cNvSpPr>
            <a:spLocks noGrp="1"/>
          </p:cNvSpPr>
          <p:nvPr>
            <p:ph type="sldNum" sz="quarter" idx="5"/>
          </p:nvPr>
        </p:nvSpPr>
        <p:spPr/>
        <p:txBody>
          <a:bodyPr/>
          <a:lstStyle/>
          <a:p>
            <a:pPr>
              <a:defRPr/>
            </a:pPr>
            <a:fld id="{D757D021-734F-4702-80F6-7E06F7E3F02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E1F9296-15B7-E27A-11B0-81AB6A1746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C0B5297A-5134-86DB-38B0-D5EE54763B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buFontTx/>
              <a:buChar char="•"/>
            </a:pPr>
            <a:r>
              <a:rPr lang="en-US" altLang="en-US" sz="1800">
                <a:solidFill>
                  <a:srgbClr val="000000"/>
                </a:solidFill>
              </a:rPr>
              <a:t>Olympic Community of Health, or OCH, was formed in 2017 to bring partners together from a variety of backgrounds, disciplines, perspectives, and experiences with a purpose of solving health issues through collaborative action. </a:t>
            </a:r>
          </a:p>
        </p:txBody>
      </p:sp>
      <p:sp>
        <p:nvSpPr>
          <p:cNvPr id="4" name="Slide Number Placeholder 3">
            <a:extLst>
              <a:ext uri="{FF2B5EF4-FFF2-40B4-BE49-F238E27FC236}">
                <a16:creationId xmlns:a16="http://schemas.microsoft.com/office/drawing/2014/main" id="{9C1620E5-081F-6D25-9672-143177C6446A}"/>
              </a:ext>
            </a:extLst>
          </p:cNvPr>
          <p:cNvSpPr>
            <a:spLocks noGrp="1"/>
          </p:cNvSpPr>
          <p:nvPr>
            <p:ph type="sldNum" sz="quarter" idx="5"/>
          </p:nvPr>
        </p:nvSpPr>
        <p:spPr/>
        <p:txBody>
          <a:bodyPr/>
          <a:lstStyle/>
          <a:p>
            <a:pPr>
              <a:defRPr/>
            </a:pPr>
            <a:fld id="{F33EC678-9FDE-4CE3-9AD9-5BC8191277E8}"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20D5E06-FBB9-E525-55E7-B9E639D99E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905B9EA-8FE0-9E9E-B2FE-94EE10E78044}"/>
              </a:ext>
            </a:extLst>
          </p:cNvPr>
          <p:cNvSpPr>
            <a:spLocks noGrp="1"/>
          </p:cNvSpPr>
          <p:nvPr>
            <p:ph type="body" idx="1"/>
          </p:nvPr>
        </p:nvSpPr>
        <p:spPr/>
        <p:txBody>
          <a:bodyPr/>
          <a:lstStyle/>
          <a:p>
            <a:pPr marL="171450" indent="-171450" eaLnBrk="1" hangingPunct="1">
              <a:buFont typeface="Arial" panose="020B0604020202020204" pitchFamily="34" charset="0"/>
              <a:buChar char="•"/>
              <a:defRPr/>
            </a:pPr>
            <a:r>
              <a:rPr lang="en-US">
                <a:solidFill>
                  <a:srgbClr val="000000"/>
                </a:solidFill>
              </a:rPr>
              <a:t>We are stronger together and everyone has an important role to play as we work together to improve the systems of care in the Olympic region. </a:t>
            </a:r>
            <a:r>
              <a:rPr lang="en-US">
                <a:solidFill>
                  <a:srgbClr val="444444"/>
                </a:solidFill>
              </a:rPr>
              <a:t>​</a:t>
            </a:r>
            <a:endParaRPr lang="en-US">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131DB87B-7D4F-C6A4-1ED1-CFDDDE0C2F46}"/>
              </a:ext>
            </a:extLst>
          </p:cNvPr>
          <p:cNvSpPr>
            <a:spLocks noGrp="1"/>
          </p:cNvSpPr>
          <p:nvPr>
            <p:ph type="sldNum" sz="quarter" idx="5"/>
          </p:nvPr>
        </p:nvSpPr>
        <p:spPr/>
        <p:txBody>
          <a:bodyPr/>
          <a:lstStyle/>
          <a:p>
            <a:pPr>
              <a:defRPr/>
            </a:pPr>
            <a:fld id="{97547249-26DB-4E15-97C8-6496FEA3F443}" type="slidenum">
              <a:rPr lang="en-US" smtClean="0"/>
              <a:pPr>
                <a:defRPr/>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65A0C22-A7AA-0362-5AA5-66EEB616E0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F950040-3CA6-5B9F-FE9A-39647208E125}"/>
              </a:ext>
            </a:extLst>
          </p:cNvPr>
          <p:cNvSpPr>
            <a:spLocks noGrp="1"/>
          </p:cNvSpPr>
          <p:nvPr>
            <p:ph type="body" idx="1"/>
          </p:nvPr>
        </p:nvSpPr>
        <p:spPr/>
        <p:txBody>
          <a:bodyPr/>
          <a:lstStyle/>
          <a:p>
            <a:pPr marL="285750" indent="-285750" eaLnBrk="1" hangingPunct="1">
              <a:buFont typeface="Arial" panose="020B0604020202020204" pitchFamily="34" charset="0"/>
              <a:buChar char="•"/>
              <a:defRPr/>
            </a:pPr>
            <a:r>
              <a:rPr lang="en-US" sz="1800">
                <a:solidFill>
                  <a:srgbClr val="000000"/>
                </a:solidFill>
              </a:rPr>
              <a:t>There are many ways to partner with Olympic Connect.</a:t>
            </a:r>
          </a:p>
          <a:p>
            <a:pPr marL="285750" indent="-285750" eaLnBrk="1" hangingPunct="1">
              <a:buFont typeface="Arial" panose="020B0604020202020204" pitchFamily="34" charset="0"/>
              <a:buChar char="•"/>
              <a:defRPr/>
            </a:pPr>
            <a:r>
              <a:rPr lang="en-US" sz="1800">
                <a:solidFill>
                  <a:srgbClr val="000000"/>
                </a:solidFill>
              </a:rPr>
              <a:t>You can simply learn more by signing up for OCH’s e-newsletter or participate in an upcoming convening, training, or event. Most OCH events are free and open to anyone who lives, works, or plays in the Olympic region. </a:t>
            </a:r>
          </a:p>
          <a:p>
            <a:pPr marL="285750" indent="-285750" eaLnBrk="1" hangingPunct="1">
              <a:buFont typeface="Arial" panose="020B0604020202020204" pitchFamily="34" charset="0"/>
              <a:buChar char="•"/>
              <a:defRPr/>
            </a:pPr>
            <a:r>
              <a:rPr lang="en-US" sz="1800">
                <a:solidFill>
                  <a:srgbClr val="000000"/>
                </a:solidFill>
              </a:rPr>
              <a:t>You can connect community members by identifying, screening, or connecting potential Olympic Connect clients. Olympic Connect is free and available to anyone who lives in the Olympic region.</a:t>
            </a:r>
          </a:p>
          <a:p>
            <a:pPr marL="285750" indent="-285750" eaLnBrk="1" hangingPunct="1">
              <a:buFont typeface="Arial" panose="020B0604020202020204" pitchFamily="34" charset="0"/>
              <a:buChar char="•"/>
              <a:defRPr/>
            </a:pPr>
            <a:r>
              <a:rPr lang="en-US" sz="1800">
                <a:solidFill>
                  <a:srgbClr val="000000"/>
                </a:solidFill>
              </a:rPr>
              <a:t>You can provide resources and services to community members, actively work to expand and enhance access to social care, and/or contribute to and utilize a regional resource directory. </a:t>
            </a:r>
          </a:p>
          <a:p>
            <a:pPr marL="285750" indent="-285750" eaLnBrk="1" hangingPunct="1">
              <a:buFont typeface="Arial" panose="020B0604020202020204" pitchFamily="34" charset="0"/>
              <a:buChar char="•"/>
              <a:defRPr/>
            </a:pPr>
            <a:r>
              <a:rPr lang="en-US" sz="1800">
                <a:solidFill>
                  <a:srgbClr val="000000"/>
                </a:solidFill>
              </a:rPr>
              <a:t>You can coordinate by providing care coordination for social needs, and use a hope-centered approach to support community members in meeting their goals. Later in 2025 there will be opportunities for more partners to tap into the Olympic Connect infrastructure to further care coordination efforts not funded by Olympic Connect. </a:t>
            </a:r>
          </a:p>
          <a:p>
            <a:pPr marL="285750" indent="-285750" eaLnBrk="1" hangingPunct="1">
              <a:buFont typeface="Arial" panose="020B0604020202020204" pitchFamily="34" charset="0"/>
              <a:buChar char="•"/>
              <a:defRPr/>
            </a:pPr>
            <a:r>
              <a:rPr lang="en-US" sz="1800">
                <a:solidFill>
                  <a:srgbClr val="000000"/>
                </a:solidFill>
              </a:rPr>
              <a:t>You can champion by becoming a governance partner, advisory group member, or Olympic Connect ambassador to spread the word. </a:t>
            </a:r>
          </a:p>
          <a:p>
            <a:pPr eaLnBrk="1" hangingPunct="1">
              <a:defRPr/>
            </a:pPr>
            <a:endParaRPr lang="en-US"/>
          </a:p>
        </p:txBody>
      </p:sp>
      <p:sp>
        <p:nvSpPr>
          <p:cNvPr id="4" name="Slide Number Placeholder 3">
            <a:extLst>
              <a:ext uri="{FF2B5EF4-FFF2-40B4-BE49-F238E27FC236}">
                <a16:creationId xmlns:a16="http://schemas.microsoft.com/office/drawing/2014/main" id="{5BEC3040-74E1-B2E0-222A-782627F87B70}"/>
              </a:ext>
            </a:extLst>
          </p:cNvPr>
          <p:cNvSpPr>
            <a:spLocks noGrp="1"/>
          </p:cNvSpPr>
          <p:nvPr>
            <p:ph type="sldNum" sz="quarter" idx="5"/>
          </p:nvPr>
        </p:nvSpPr>
        <p:spPr/>
        <p:txBody>
          <a:bodyPr/>
          <a:lstStyle/>
          <a:p>
            <a:pPr>
              <a:defRPr/>
            </a:pPr>
            <a:fld id="{59BAD7B0-5724-4186-9160-37129DBE4D3C}" type="slidenum">
              <a:rPr lang="en-US" smtClean="0"/>
              <a:pPr>
                <a:defRPr/>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EEFAE9C-0B82-A9A9-903C-00EE3D81B5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1AF7042-A583-52EB-5C4E-62A2FA01C478}"/>
              </a:ext>
            </a:extLst>
          </p:cNvPr>
          <p:cNvSpPr>
            <a:spLocks noGrp="1"/>
          </p:cNvSpPr>
          <p:nvPr>
            <p:ph type="body" idx="1"/>
          </p:nvPr>
        </p:nvSpPr>
        <p:spPr/>
        <p:txBody>
          <a:bodyPr/>
          <a:lstStyle/>
          <a:p>
            <a:pPr marL="171450" indent="-171450" eaLnBrk="1" hangingPunct="1">
              <a:buFont typeface="Arial" panose="020B0604020202020204" pitchFamily="34" charset="0"/>
              <a:buChar char="•"/>
              <a:defRPr/>
            </a:pPr>
            <a:r>
              <a:rPr lang="en-US">
                <a:solidFill>
                  <a:srgbClr val="000000"/>
                </a:solidFill>
              </a:rPr>
              <a:t>Those partnering with Olympic Connect will have access to shared regional technology which will include an updated and locally stewarded resource directory, a client management system for tracking client data and outcomes, and a referral &amp; communication system to both make and close the loop on referrals. </a:t>
            </a:r>
            <a:r>
              <a:rPr lang="en-US">
                <a:solidFill>
                  <a:srgbClr val="444444"/>
                </a:solidFill>
              </a:rPr>
              <a:t>​</a:t>
            </a:r>
          </a:p>
          <a:p>
            <a:pPr marL="171450" indent="-171450" eaLnBrk="1" hangingPunct="1">
              <a:buFont typeface="Arial" panose="020B0604020202020204" pitchFamily="34" charset="0"/>
              <a:buChar char="•"/>
              <a:defRPr/>
            </a:pPr>
            <a:r>
              <a:rPr lang="en-US">
                <a:solidFill>
                  <a:srgbClr val="444444"/>
                </a:solidFill>
              </a:rPr>
              <a:t>Later in 2025 there will be opportunities for additional partners to access the shared regional technology. </a:t>
            </a:r>
            <a:endParaRPr lang="en-US">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F28AD8A3-4E12-AC93-93D1-0AEA54933DD4}"/>
              </a:ext>
            </a:extLst>
          </p:cNvPr>
          <p:cNvSpPr>
            <a:spLocks noGrp="1"/>
          </p:cNvSpPr>
          <p:nvPr>
            <p:ph type="sldNum" sz="quarter" idx="5"/>
          </p:nvPr>
        </p:nvSpPr>
        <p:spPr/>
        <p:txBody>
          <a:bodyPr/>
          <a:lstStyle/>
          <a:p>
            <a:pPr>
              <a:defRPr/>
            </a:pPr>
            <a:fld id="{09C784F1-5D82-4AD2-95A8-91A93CDA6633}" type="slidenum">
              <a:rPr lang="en-US" smtClean="0"/>
              <a:pPr>
                <a:defRPr/>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C45B851D-02A4-D377-C2DD-01B48E259B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7F15C267-B20E-8B44-978D-30A82AA9AD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a:solidFill>
                  <a:srgbClr val="000000"/>
                </a:solidFill>
              </a:rPr>
              <a:t>This work is a marathon, not a sprint. We’re intentionally taking time to listen, collaborate with local partners, and not get ahead of our funders. </a:t>
            </a:r>
            <a:r>
              <a:rPr lang="en-US" altLang="en-US">
                <a:solidFill>
                  <a:srgbClr val="444444"/>
                </a:solidFill>
              </a:rPr>
              <a:t>​</a:t>
            </a:r>
            <a:endParaRPr lang="en-US" altLang="en-US">
              <a:solidFill>
                <a:srgbClr val="444444"/>
              </a:solidFill>
              <a:latin typeface="Arial" panose="020B0604020202020204" pitchFamily="34" charset="0"/>
            </a:endParaRPr>
          </a:p>
          <a:p>
            <a:pPr marL="171450" indent="-171450" eaLnBrk="1" hangingPunct="1">
              <a:buFontTx/>
              <a:buChar char="•"/>
            </a:pPr>
            <a:r>
              <a:rPr lang="en-US" altLang="en-US">
                <a:solidFill>
                  <a:srgbClr val="000000"/>
                </a:solidFill>
              </a:rPr>
              <a:t>We know you’re eager to learn more details and begin connecting community members. We’re eager to share those with you as they’re ready. </a:t>
            </a:r>
            <a:r>
              <a:rPr lang="en-US" altLang="en-US">
                <a:solidFill>
                  <a:srgbClr val="444444"/>
                </a:solidFill>
              </a:rPr>
              <a:t>​</a:t>
            </a:r>
            <a:endParaRPr lang="en-US" altLang="en-US">
              <a:solidFill>
                <a:srgbClr val="444444"/>
              </a:solidFill>
              <a:latin typeface="Arial" panose="020B0604020202020204" pitchFamily="34" charset="0"/>
            </a:endParaRPr>
          </a:p>
          <a:p>
            <a:pPr marL="171450" indent="-171450" eaLnBrk="1" hangingPunct="1">
              <a:buFontTx/>
              <a:buChar char="•"/>
            </a:pPr>
            <a:r>
              <a:rPr lang="en-US" altLang="en-US">
                <a:solidFill>
                  <a:srgbClr val="000000"/>
                </a:solidFill>
              </a:rPr>
              <a:t>Olympic Connect will launch by early 2025. </a:t>
            </a:r>
          </a:p>
          <a:p>
            <a:pPr marL="171450" indent="-171450" eaLnBrk="1" hangingPunct="1">
              <a:buFontTx/>
              <a:buChar char="•"/>
            </a:pPr>
            <a:r>
              <a:rPr lang="en-US" altLang="en-US">
                <a:solidFill>
                  <a:srgbClr val="000000"/>
                </a:solidFill>
              </a:rPr>
              <a:t>We will intentionally start slow and small. Throughout 2025 we’ll be working on robust community outreach and engagement to spread the word. </a:t>
            </a:r>
            <a:endParaRPr lang="en-US" altLang="en-US"/>
          </a:p>
        </p:txBody>
      </p:sp>
      <p:sp>
        <p:nvSpPr>
          <p:cNvPr id="4" name="Slide Number Placeholder 3">
            <a:extLst>
              <a:ext uri="{FF2B5EF4-FFF2-40B4-BE49-F238E27FC236}">
                <a16:creationId xmlns:a16="http://schemas.microsoft.com/office/drawing/2014/main" id="{9034ECD0-E09C-5655-AA73-E61BA3885E78}"/>
              </a:ext>
            </a:extLst>
          </p:cNvPr>
          <p:cNvSpPr>
            <a:spLocks noGrp="1"/>
          </p:cNvSpPr>
          <p:nvPr>
            <p:ph type="sldNum" sz="quarter" idx="5"/>
          </p:nvPr>
        </p:nvSpPr>
        <p:spPr/>
        <p:txBody>
          <a:bodyPr/>
          <a:lstStyle/>
          <a:p>
            <a:pPr>
              <a:defRPr/>
            </a:pPr>
            <a:fld id="{CFA2EF40-8E30-4C44-B75A-F80958000EE1}" type="slidenum">
              <a:rPr lang="en-US" smtClean="0"/>
              <a:pPr>
                <a:defRPr/>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8D044984-CD65-FE90-C9D1-9EABBA35FB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B8289-7238-BBCE-E88C-73C43AA26B79}"/>
              </a:ext>
            </a:extLst>
          </p:cNvPr>
          <p:cNvSpPr>
            <a:spLocks noGrp="1"/>
          </p:cNvSpPr>
          <p:nvPr>
            <p:ph type="body" idx="1"/>
          </p:nvPr>
        </p:nvSpPr>
        <p:spPr/>
        <p:txBody>
          <a:bodyPr/>
          <a:lstStyle/>
          <a:p>
            <a:pPr marL="285750" indent="-285750" eaLnBrk="1" hangingPunct="1">
              <a:buFont typeface="Arial" panose="020B0604020202020204" pitchFamily="34" charset="0"/>
              <a:buChar char="•"/>
              <a:defRPr/>
            </a:pPr>
            <a:r>
              <a:rPr lang="en-US" sz="1800">
                <a:solidFill>
                  <a:srgbClr val="000000"/>
                </a:solidFill>
              </a:rPr>
              <a:t>There are many community care hubs models across the nation that have proven to be effective in improving health outcomes, reducing costs, and addressing equity in local communities. Washington State is a leader in this work as we’re set to be the first state in the nation with a statewide network of community care hubs, working in alignment across communities. </a:t>
            </a:r>
            <a:r>
              <a:rPr lang="en-US" sz="1800">
                <a:solidFill>
                  <a:srgbClr val="444444"/>
                </a:solidFill>
              </a:rPr>
              <a:t>​</a:t>
            </a:r>
            <a:endParaRPr lang="en-US" sz="180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a:solidFill>
                  <a:srgbClr val="000000"/>
                </a:solidFill>
              </a:rPr>
              <a:t>We’re all a part of building a new approach to this important work.  </a:t>
            </a:r>
            <a:r>
              <a:rPr lang="en-US" sz="1800">
                <a:solidFill>
                  <a:srgbClr val="444444"/>
                </a:solidFill>
              </a:rPr>
              <a:t>​</a:t>
            </a:r>
            <a:endParaRPr lang="en-US" sz="180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a:solidFill>
                  <a:srgbClr val="000000"/>
                </a:solidFill>
              </a:rPr>
              <a:t>I believe that a better system to care for people with social needs is possible, and that together we’ll build a better future for our local communities.  </a:t>
            </a:r>
            <a:r>
              <a:rPr lang="en-US" sz="1800">
                <a:solidFill>
                  <a:srgbClr val="444444"/>
                </a:solidFill>
              </a:rPr>
              <a:t>​</a:t>
            </a:r>
            <a:endParaRPr lang="en-US" sz="180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a:solidFill>
                  <a:srgbClr val="000000"/>
                </a:solidFill>
              </a:rPr>
              <a:t>OCH looks forward to working with YOU on our path forward.  </a:t>
            </a:r>
            <a:endParaRPr lang="en-US" sz="1800">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ECF084EF-CF57-0181-B62C-FC825A39C253}"/>
              </a:ext>
            </a:extLst>
          </p:cNvPr>
          <p:cNvSpPr>
            <a:spLocks noGrp="1"/>
          </p:cNvSpPr>
          <p:nvPr>
            <p:ph type="sldNum" sz="quarter" idx="5"/>
          </p:nvPr>
        </p:nvSpPr>
        <p:spPr/>
        <p:txBody>
          <a:bodyPr/>
          <a:lstStyle/>
          <a:p>
            <a:pPr>
              <a:defRPr/>
            </a:pPr>
            <a:fld id="{FA03EAE3-6021-473A-9CCA-F3A97B6FEF2E}"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8BBB0CAE-469C-AD73-515C-97523B1091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488BA2E-FCB5-CA47-901D-C953CA0DD89D}"/>
              </a:ext>
            </a:extLst>
          </p:cNvPr>
          <p:cNvSpPr>
            <a:spLocks noGrp="1"/>
          </p:cNvSpPr>
          <p:nvPr>
            <p:ph type="body" idx="1"/>
          </p:nvPr>
        </p:nvSpPr>
        <p:spPr/>
        <p:txBody>
          <a:bodyPr/>
          <a:lstStyle/>
          <a:p>
            <a:pPr marL="171450" indent="-171450" eaLnBrk="1" hangingPunct="1">
              <a:buFont typeface="Arial" panose="020B0604020202020204" pitchFamily="34" charset="0"/>
              <a:buChar char="•"/>
              <a:defRPr/>
            </a:pPr>
            <a:r>
              <a:rPr lang="en-US">
                <a:solidFill>
                  <a:srgbClr val="000000"/>
                </a:solidFill>
              </a:rPr>
              <a:t>OCH is a non-profit organization that serves the Olympic region – Clallam, Jefferson, and Kitsap counties and seven sovereign tribal nations</a:t>
            </a:r>
            <a:r>
              <a:rPr lang="en-US">
                <a:solidFill>
                  <a:srgbClr val="444444"/>
                </a:solidFill>
              </a:rPr>
              <a:t>​.</a:t>
            </a:r>
          </a:p>
          <a:p>
            <a:pPr marL="171450" indent="-171450" eaLnBrk="1" hangingPunct="1">
              <a:buFont typeface="Arial" panose="020B0604020202020204" pitchFamily="34" charset="0"/>
              <a:buChar char="•"/>
              <a:defRPr/>
            </a:pPr>
            <a:r>
              <a:rPr lang="en-US">
                <a:solidFill>
                  <a:srgbClr val="000000"/>
                </a:solidFill>
              </a:rPr>
              <a:t>In 2021, the OCH Board of Directors adopted a new strategic plan. Through this collaborative effort, we identified a broad, overarching goal for the organization which is to “improve individual and population health and advance equity by addressing the determinants of health”. ​</a:t>
            </a:r>
            <a:endParaRPr lang="en-US" altLang="en-US"/>
          </a:p>
          <a:p>
            <a:pPr eaLnBrk="1" hangingPunct="1">
              <a:buFont typeface="Arial" panose="020B0604020202020204" pitchFamily="34" charset="0"/>
              <a:buNone/>
              <a:defRPr/>
            </a:pPr>
            <a:r>
              <a:rPr lang="en-US">
                <a:solidFill>
                  <a:srgbClr val="444444"/>
                </a:solidFill>
              </a:rPr>
              <a:t>​</a:t>
            </a:r>
            <a:endParaRPr lang="en-US">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7A4C9650-0E77-7E71-A96B-15654E4A076B}"/>
              </a:ext>
            </a:extLst>
          </p:cNvPr>
          <p:cNvSpPr>
            <a:spLocks noGrp="1"/>
          </p:cNvSpPr>
          <p:nvPr>
            <p:ph type="sldNum" sz="quarter" idx="5"/>
          </p:nvPr>
        </p:nvSpPr>
        <p:spPr/>
        <p:txBody>
          <a:bodyPr/>
          <a:lstStyle/>
          <a:p>
            <a:pPr>
              <a:defRPr/>
            </a:pPr>
            <a:fld id="{7CA6363E-49F9-4E15-BE43-02A5CE2DAB71}"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521C869-900C-5C00-B0D5-7A06343C4E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B121DFD7-2318-E126-5FC9-86EFCBF8A5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a:solidFill>
                  <a:srgbClr val="000000"/>
                </a:solidFill>
              </a:rPr>
              <a:t>OCH is in process of launching a new initiative, Olympic Connect, and I’d like to share a little about that with you today in hopes that you’ll partner with us on this important work. </a:t>
            </a:r>
            <a:endParaRPr lang="en-US" altLang="en-US"/>
          </a:p>
        </p:txBody>
      </p:sp>
      <p:sp>
        <p:nvSpPr>
          <p:cNvPr id="75780" name="Slide Number Placeholder 3">
            <a:extLst>
              <a:ext uri="{FF2B5EF4-FFF2-40B4-BE49-F238E27FC236}">
                <a16:creationId xmlns:a16="http://schemas.microsoft.com/office/drawing/2014/main" id="{1A99FD26-1017-C5C9-C599-0B04283628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fontAlgn="base">
              <a:spcBef>
                <a:spcPct val="0"/>
              </a:spcBef>
              <a:spcAft>
                <a:spcPct val="0"/>
              </a:spcAft>
            </a:pPr>
            <a:fld id="{62F4E7FC-8A25-442A-8431-90E6653280BE}" type="slidenum">
              <a:rPr lang="en-US" altLang="en-US" smtClean="0">
                <a:latin typeface="Aptos" panose="020B0004020202020204" pitchFamily="34" charset="0"/>
              </a:rPr>
              <a:pPr fontAlgn="base">
                <a:spcBef>
                  <a:spcPct val="0"/>
                </a:spcBef>
                <a:spcAft>
                  <a:spcPct val="0"/>
                </a:spcAft>
              </a:pPr>
              <a:t>4</a:t>
            </a:fld>
            <a:endParaRPr lang="en-US" altLang="en-US">
              <a:latin typeface="Aptos" panose="020B00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C261C0B-5B85-1541-ED1C-F80D873CA0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5E5D1801-AAAF-3355-1292-78F859C9F4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buFontTx/>
              <a:buChar char="•"/>
            </a:pPr>
            <a:r>
              <a:rPr lang="en-US" altLang="en-US" sz="1800">
                <a:solidFill>
                  <a:srgbClr val="000000"/>
                </a:solidFill>
              </a:rPr>
              <a:t>Before we dive into Olympic Connect, I’d like to first explore why addressing social needs matters. </a:t>
            </a:r>
          </a:p>
          <a:p>
            <a:pPr marL="285750" indent="-285750" eaLnBrk="1" hangingPunct="1">
              <a:buFontTx/>
              <a:buChar char="•"/>
            </a:pPr>
            <a:r>
              <a:rPr lang="en-US" altLang="en-US" sz="1800">
                <a:solidFill>
                  <a:srgbClr val="000000"/>
                </a:solidFill>
              </a:rPr>
              <a:t>Over two decades of research demonstrates the negative impacts of adverse social conditions on health and well-being. Poverty, job insecurity, housing instability, food insecurity, lack of educational support, social isolation, and more have been shown to impact health. </a:t>
            </a:r>
            <a:endParaRPr lang="en-US" altLang="en-US"/>
          </a:p>
        </p:txBody>
      </p:sp>
      <p:sp>
        <p:nvSpPr>
          <p:cNvPr id="4" name="Slide Number Placeholder 3">
            <a:extLst>
              <a:ext uri="{FF2B5EF4-FFF2-40B4-BE49-F238E27FC236}">
                <a16:creationId xmlns:a16="http://schemas.microsoft.com/office/drawing/2014/main" id="{43032A81-5A9B-1084-D673-E1376E515BC3}"/>
              </a:ext>
            </a:extLst>
          </p:cNvPr>
          <p:cNvSpPr>
            <a:spLocks noGrp="1"/>
          </p:cNvSpPr>
          <p:nvPr>
            <p:ph type="sldNum" sz="quarter" idx="5"/>
          </p:nvPr>
        </p:nvSpPr>
        <p:spPr/>
        <p:txBody>
          <a:bodyPr/>
          <a:lstStyle/>
          <a:p>
            <a:pPr>
              <a:defRPr/>
            </a:pPr>
            <a:fld id="{CC2209E5-27A2-4248-9B95-88E69B8802BB}"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782DF41-5B18-00A8-6E12-6A15D054AE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BD613A33-27B7-805C-3F26-9917140EE6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buFontTx/>
              <a:buChar char="•"/>
            </a:pPr>
            <a:r>
              <a:rPr lang="en-US" altLang="en-US" sz="1800">
                <a:solidFill>
                  <a:srgbClr val="444444"/>
                </a:solidFill>
              </a:rPr>
              <a:t>The Olympic region faces a series of complicated and interconnected health issues. Trying to address these on our own often feels like paddling against the current. </a:t>
            </a:r>
          </a:p>
          <a:p>
            <a:pPr marL="285750" indent="-285750" eaLnBrk="1" hangingPunct="1">
              <a:buFontTx/>
              <a:buChar char="•"/>
            </a:pPr>
            <a:r>
              <a:rPr lang="en-US" altLang="en-US" sz="1800">
                <a:solidFill>
                  <a:srgbClr val="000000"/>
                </a:solidFill>
              </a:rPr>
              <a:t>Recently, investments in housing, income support, nutrition, education, and care coordination are proving to be effective strategies to improve health and reduce the cost of care. </a:t>
            </a:r>
            <a:endParaRPr lang="en-US" altLang="en-US" sz="1800">
              <a:solidFill>
                <a:srgbClr val="444444"/>
              </a:solidFill>
            </a:endParaRPr>
          </a:p>
          <a:p>
            <a:pPr marL="285750" indent="-285750" eaLnBrk="1" hangingPunct="1">
              <a:buFontTx/>
              <a:buChar char="•"/>
            </a:pPr>
            <a:r>
              <a:rPr lang="en-US" altLang="en-US" sz="1800">
                <a:solidFill>
                  <a:srgbClr val="444444"/>
                </a:solidFill>
              </a:rPr>
              <a:t>We need a unified, collective approach, co-creating a more coordinated and collaborative system, which will help us work towards a healthier Olympic region for everyone to live and thrive. ​</a:t>
            </a:r>
          </a:p>
        </p:txBody>
      </p:sp>
      <p:sp>
        <p:nvSpPr>
          <p:cNvPr id="4" name="Slide Number Placeholder 3">
            <a:extLst>
              <a:ext uri="{FF2B5EF4-FFF2-40B4-BE49-F238E27FC236}">
                <a16:creationId xmlns:a16="http://schemas.microsoft.com/office/drawing/2014/main" id="{4CE09222-B3C7-BD64-4EC0-3C57085A0848}"/>
              </a:ext>
            </a:extLst>
          </p:cNvPr>
          <p:cNvSpPr>
            <a:spLocks noGrp="1"/>
          </p:cNvSpPr>
          <p:nvPr>
            <p:ph type="sldNum" sz="quarter" idx="5"/>
          </p:nvPr>
        </p:nvSpPr>
        <p:spPr/>
        <p:txBody>
          <a:bodyPr/>
          <a:lstStyle/>
          <a:p>
            <a:pPr>
              <a:defRPr/>
            </a:pPr>
            <a:fld id="{C20B9659-1977-49BB-8C64-E4692BD0D14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F7E1B5D-F441-EFC5-7F1E-F07D926EA8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1C8F355-C863-D5C3-7F24-CBCBCF50DEB9}"/>
              </a:ext>
            </a:extLst>
          </p:cNvPr>
          <p:cNvSpPr>
            <a:spLocks noGrp="1"/>
          </p:cNvSpPr>
          <p:nvPr>
            <p:ph type="body" idx="1"/>
          </p:nvPr>
        </p:nvSpPr>
        <p:spPr/>
        <p:txBody>
          <a:bodyPr/>
          <a:lstStyle/>
          <a:p>
            <a:pPr marL="285750" indent="-285750" eaLnBrk="1" hangingPunct="1">
              <a:buFont typeface="Arial" panose="020B0604020202020204" pitchFamily="34" charset="0"/>
              <a:buChar char="•"/>
              <a:defRPr/>
            </a:pPr>
            <a:r>
              <a:rPr lang="en-US" sz="1800">
                <a:solidFill>
                  <a:srgbClr val="000000"/>
                </a:solidFill>
              </a:rPr>
              <a:t>Partners across the Olympic region have been working tirelessly over the years to support community members in addressing social needs such as housing, transportation, healthy food, and more. </a:t>
            </a:r>
            <a:r>
              <a:rPr lang="en-US" sz="1800">
                <a:solidFill>
                  <a:srgbClr val="444444"/>
                </a:solidFill>
              </a:rPr>
              <a:t>​</a:t>
            </a:r>
            <a:endParaRPr lang="en-US" sz="1800">
              <a:solidFill>
                <a:srgbClr val="444444"/>
              </a:solidFill>
              <a:latin typeface="Arial" panose="020B0604020202020204" pitchFamily="34" charset="0"/>
            </a:endParaRPr>
          </a:p>
          <a:p>
            <a:pPr marL="285750" indent="-285750" eaLnBrk="1" hangingPunct="1">
              <a:buFont typeface="Arial" panose="020B0604020202020204" pitchFamily="34" charset="0"/>
              <a:buChar char="•"/>
              <a:defRPr/>
            </a:pPr>
            <a:r>
              <a:rPr lang="en-US" sz="1800">
                <a:solidFill>
                  <a:srgbClr val="000000"/>
                </a:solidFill>
              </a:rPr>
              <a:t>So, I acknowledge that the work you’re doing to address social needs isn’t new. </a:t>
            </a:r>
          </a:p>
          <a:p>
            <a:pPr marL="285750" indent="-285750" eaLnBrk="1" hangingPunct="1">
              <a:buFont typeface="Arial" panose="020B0604020202020204" pitchFamily="34" charset="0"/>
              <a:buChar char="•"/>
              <a:defRPr/>
            </a:pPr>
            <a:r>
              <a:rPr lang="en-US" sz="1800">
                <a:solidFill>
                  <a:srgbClr val="000000"/>
                </a:solidFill>
              </a:rPr>
              <a:t>Olympic Connect intends to create an aligned regional approach to </a:t>
            </a:r>
            <a:r>
              <a:rPr lang="en-US" sz="1800" i="1">
                <a:solidFill>
                  <a:srgbClr val="000000"/>
                </a:solidFill>
              </a:rPr>
              <a:t>how</a:t>
            </a:r>
            <a:r>
              <a:rPr lang="en-US" sz="1800">
                <a:solidFill>
                  <a:srgbClr val="000000"/>
                </a:solidFill>
              </a:rPr>
              <a:t> we address social needs. </a:t>
            </a:r>
            <a:endParaRPr lang="en-US" sz="1800">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9B2BAA18-4BD6-30B8-405F-4E25855EF2FE}"/>
              </a:ext>
            </a:extLst>
          </p:cNvPr>
          <p:cNvSpPr>
            <a:spLocks noGrp="1"/>
          </p:cNvSpPr>
          <p:nvPr>
            <p:ph type="sldNum" sz="quarter" idx="5"/>
          </p:nvPr>
        </p:nvSpPr>
        <p:spPr/>
        <p:txBody>
          <a:bodyPr/>
          <a:lstStyle/>
          <a:p>
            <a:pPr>
              <a:defRPr/>
            </a:pPr>
            <a:fld id="{DEB59470-B569-434B-AF77-CBBD66FFAA98}"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07CBB86E-98B7-F091-A1AB-B779DC1C87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E0439646-240A-BB77-6C86-92EAAB7711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solidFill>
                  <a:srgbClr val="000000"/>
                </a:solidFill>
              </a:rPr>
              <a:t>To this end, OCH and our sister organizations across Washington State are working with key state and federal funders and our local partners to establish a statewide network of Community Care Hubs. </a:t>
            </a:r>
            <a:r>
              <a:rPr lang="en-US" altLang="en-US">
                <a:solidFill>
                  <a:srgbClr val="444444"/>
                </a:solidFill>
              </a:rPr>
              <a:t>​</a:t>
            </a:r>
            <a:endParaRPr lang="en-US" altLang="en-US">
              <a:solidFill>
                <a:srgbClr val="444444"/>
              </a:solidFill>
              <a:latin typeface="Calibri" panose="020F0502020204030204" pitchFamily="34" charset="0"/>
            </a:endParaRPr>
          </a:p>
          <a:p>
            <a:pPr eaLnBrk="1" hangingPunct="1"/>
            <a:endParaRPr lang="en-US" altLang="en-US"/>
          </a:p>
        </p:txBody>
      </p:sp>
      <p:sp>
        <p:nvSpPr>
          <p:cNvPr id="4" name="Slide Number Placeholder 3">
            <a:extLst>
              <a:ext uri="{FF2B5EF4-FFF2-40B4-BE49-F238E27FC236}">
                <a16:creationId xmlns:a16="http://schemas.microsoft.com/office/drawing/2014/main" id="{1DBA4AD4-EA67-4AF6-782E-5B41E349CC59}"/>
              </a:ext>
            </a:extLst>
          </p:cNvPr>
          <p:cNvSpPr>
            <a:spLocks noGrp="1"/>
          </p:cNvSpPr>
          <p:nvPr>
            <p:ph type="sldNum" sz="quarter" idx="5"/>
          </p:nvPr>
        </p:nvSpPr>
        <p:spPr/>
        <p:txBody>
          <a:bodyPr/>
          <a:lstStyle/>
          <a:p>
            <a:pPr>
              <a:defRPr/>
            </a:pPr>
            <a:fld id="{13A8F861-E8B1-4776-8E30-A9E6EB3A603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C7E2B44-7162-9D09-211F-8CB0D9D338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061908B-890A-2204-0BA5-C8DDD72F5849}"/>
              </a:ext>
            </a:extLst>
          </p:cNvPr>
          <p:cNvSpPr>
            <a:spLocks noGrp="1"/>
          </p:cNvSpPr>
          <p:nvPr>
            <p:ph type="body" idx="1"/>
          </p:nvPr>
        </p:nvSpPr>
        <p:spPr/>
        <p:txBody>
          <a:bodyPr/>
          <a:lstStyle/>
          <a:p>
            <a:pPr marL="171450" indent="-171450" eaLnBrk="1" hangingPunct="1">
              <a:buFont typeface="Arial" panose="020B0604020202020204" pitchFamily="34" charset="0"/>
              <a:buChar char="•"/>
              <a:defRPr/>
            </a:pPr>
            <a:r>
              <a:rPr lang="en-US" sz="1800">
                <a:solidFill>
                  <a:srgbClr val="000000"/>
                </a:solidFill>
              </a:rPr>
              <a:t>A community care hub is a community-centered entity that: </a:t>
            </a:r>
            <a:r>
              <a:rPr lang="en-US" sz="1800">
                <a:solidFill>
                  <a:srgbClr val="444444"/>
                </a:solidFill>
              </a:rPr>
              <a:t>​</a:t>
            </a:r>
            <a:endParaRPr lang="en-US" sz="1800">
              <a:solidFill>
                <a:srgbClr val="444444"/>
              </a:solidFill>
              <a:latin typeface="Arial" panose="020B0604020202020204" pitchFamily="34" charset="0"/>
            </a:endParaRPr>
          </a:p>
          <a:p>
            <a:pPr marL="171450" indent="-171450" eaLnBrk="1" hangingPunct="1">
              <a:buFont typeface="Arial" panose="020B0604020202020204" pitchFamily="34" charset="0"/>
              <a:buChar char="•"/>
              <a:defRPr/>
            </a:pPr>
            <a:r>
              <a:rPr lang="en-US" sz="1800">
                <a:solidFill>
                  <a:srgbClr val="000000"/>
                </a:solidFill>
              </a:rPr>
              <a:t>Supports a network of partners providing services and resources to address social needs</a:t>
            </a:r>
            <a:r>
              <a:rPr lang="en-US" sz="1800">
                <a:solidFill>
                  <a:srgbClr val="444444"/>
                </a:solidFill>
              </a:rPr>
              <a:t>​</a:t>
            </a:r>
            <a:endParaRPr lang="en-US" sz="1800">
              <a:solidFill>
                <a:srgbClr val="444444"/>
              </a:solidFill>
              <a:latin typeface="Arial" panose="020B0604020202020204" pitchFamily="34" charset="0"/>
            </a:endParaRPr>
          </a:p>
          <a:p>
            <a:pPr marL="171450" indent="-171450" eaLnBrk="1" hangingPunct="1">
              <a:buFont typeface="Arial" panose="020B0604020202020204" pitchFamily="34" charset="0"/>
              <a:buChar char="•"/>
              <a:defRPr/>
            </a:pPr>
            <a:r>
              <a:rPr lang="en-US" sz="1800">
                <a:solidFill>
                  <a:srgbClr val="000000"/>
                </a:solidFill>
              </a:rPr>
              <a:t>Centralizes administrative functions and infrastructure, and </a:t>
            </a:r>
            <a:r>
              <a:rPr lang="en-US" sz="1800">
                <a:solidFill>
                  <a:srgbClr val="444444"/>
                </a:solidFill>
              </a:rPr>
              <a:t>​</a:t>
            </a:r>
            <a:endParaRPr lang="en-US" sz="1800">
              <a:solidFill>
                <a:srgbClr val="444444"/>
              </a:solidFill>
              <a:latin typeface="Arial" panose="020B0604020202020204" pitchFamily="34" charset="0"/>
            </a:endParaRPr>
          </a:p>
          <a:p>
            <a:pPr marL="171450" indent="-171450" eaLnBrk="1" hangingPunct="1">
              <a:buFont typeface="Arial" panose="020B0604020202020204" pitchFamily="34" charset="0"/>
              <a:buChar char="•"/>
              <a:defRPr/>
            </a:pPr>
            <a:r>
              <a:rPr lang="en-US" sz="1800">
                <a:solidFill>
                  <a:srgbClr val="000000"/>
                </a:solidFill>
              </a:rPr>
              <a:t>Has relationships with and understands the capacities of local organizations and fosters cross-sector collaboration. </a:t>
            </a:r>
            <a:r>
              <a:rPr lang="en-US" sz="1800">
                <a:solidFill>
                  <a:srgbClr val="444444"/>
                </a:solidFill>
              </a:rPr>
              <a:t>​</a:t>
            </a:r>
            <a:endParaRPr lang="en-US" sz="1800">
              <a:solidFill>
                <a:srgbClr val="444444"/>
              </a:solidFill>
              <a:latin typeface="Arial" panose="020B0604020202020204" pitchFamily="34" charset="0"/>
            </a:endParaRPr>
          </a:p>
          <a:p>
            <a:pPr eaLnBrk="1" hangingPunct="1">
              <a:defRPr/>
            </a:pPr>
            <a:endParaRPr lang="en-US"/>
          </a:p>
        </p:txBody>
      </p:sp>
      <p:sp>
        <p:nvSpPr>
          <p:cNvPr id="4" name="Slide Number Placeholder 3">
            <a:extLst>
              <a:ext uri="{FF2B5EF4-FFF2-40B4-BE49-F238E27FC236}">
                <a16:creationId xmlns:a16="http://schemas.microsoft.com/office/drawing/2014/main" id="{6EB38F6C-1BE3-8502-B0D0-FD80433D4718}"/>
              </a:ext>
            </a:extLst>
          </p:cNvPr>
          <p:cNvSpPr>
            <a:spLocks noGrp="1"/>
          </p:cNvSpPr>
          <p:nvPr>
            <p:ph type="sldNum" sz="quarter" idx="5"/>
          </p:nvPr>
        </p:nvSpPr>
        <p:spPr/>
        <p:txBody>
          <a:bodyPr/>
          <a:lstStyle/>
          <a:p>
            <a:pPr>
              <a:defRPr/>
            </a:pPr>
            <a:fld id="{CB8E51A6-DA76-47FE-8D22-22B848C651C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hemeOverride" Target="../theme/themeOverride5.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2.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hemeOverride" Target="../theme/themeOverride6.xml"/><Relationship Id="rId5" Type="http://schemas.openxmlformats.org/officeDocument/2006/relationships/image" Target="../media/image5.png"/><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hemeOverride" Target="../theme/themeOverride7.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1.xml"/><Relationship Id="rId1" Type="http://schemas.openxmlformats.org/officeDocument/2006/relationships/themeOverride" Target="../theme/themeOverride8.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hemeOverride" Target="../theme/themeOverride9.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1.xml"/><Relationship Id="rId1" Type="http://schemas.openxmlformats.org/officeDocument/2006/relationships/themeOverride" Target="../theme/themeOverride10.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hemeOverride" Target="../theme/themeOverride1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1.xml"/><Relationship Id="rId1" Type="http://schemas.openxmlformats.org/officeDocument/2006/relationships/themeOverride" Target="../theme/themeOverride12.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1.xml"/><Relationship Id="rId1" Type="http://schemas.openxmlformats.org/officeDocument/2006/relationships/themeOverride" Target="../theme/themeOverride15.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1.xml"/><Relationship Id="rId1" Type="http://schemas.openxmlformats.org/officeDocument/2006/relationships/themeOverride" Target="../theme/themeOverride16.xml"/><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0.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50F4553-DD0E-170E-7743-092A59763362}"/>
              </a:ext>
            </a:extLst>
          </p:cNvPr>
          <p:cNvGrpSpPr>
            <a:grpSpLocks/>
          </p:cNvGrpSpPr>
          <p:nvPr/>
        </p:nvGrpSpPr>
        <p:grpSpPr bwMode="auto">
          <a:xfrm>
            <a:off x="1181100" y="-3203575"/>
            <a:ext cx="15930563" cy="12007850"/>
            <a:chOff x="1181362" y="-3204047"/>
            <a:chExt cx="15930872" cy="12008701"/>
          </a:xfrm>
        </p:grpSpPr>
        <p:sp>
          <p:nvSpPr>
            <p:cNvPr id="5" name="Freeform 7">
              <a:extLst>
                <a:ext uri="{FF2B5EF4-FFF2-40B4-BE49-F238E27FC236}">
                  <a16:creationId xmlns:a16="http://schemas.microsoft.com/office/drawing/2014/main" id="{6569ED5F-2CD0-D6A8-83D7-2FA78CC4820E}"/>
                </a:ext>
              </a:extLst>
            </p:cNvPr>
            <p:cNvSpPr>
              <a:spLocks/>
            </p:cNvSpPr>
            <p:nvPr/>
          </p:nvSpPr>
          <p:spPr bwMode="auto">
            <a:xfrm>
              <a:off x="1181362" y="-3204047"/>
              <a:ext cx="15930872" cy="12008701"/>
            </a:xfrm>
            <a:custGeom>
              <a:avLst/>
              <a:gdLst>
                <a:gd name="T0" fmla="*/ 15156041 w 15930872"/>
                <a:gd name="T1" fmla="*/ 8709242 h 12008701"/>
                <a:gd name="T2" fmla="*/ 12039669 w 15930872"/>
                <a:gd name="T3" fmla="*/ 10845067 h 12008701"/>
                <a:gd name="T4" fmla="*/ 2750386 w 15930872"/>
                <a:gd name="T5" fmla="*/ 11467047 h 12008701"/>
                <a:gd name="T6" fmla="*/ 185637 w 15930872"/>
                <a:gd name="T7" fmla="*/ 8189107 h 12008701"/>
                <a:gd name="T8" fmla="*/ 184907 w 15930872"/>
                <a:gd name="T9" fmla="*/ 8186197 h 12008701"/>
                <a:gd name="T10" fmla="*/ 57217 w 15930872"/>
                <a:gd name="T11" fmla="*/ 7636237 h 12008701"/>
                <a:gd name="T12" fmla="*/ 693479 w 15930872"/>
                <a:gd name="T13" fmla="*/ 4505972 h 12008701"/>
                <a:gd name="T14" fmla="*/ 6657708 w 15930872"/>
                <a:gd name="T15" fmla="*/ 558768 h 12008701"/>
                <a:gd name="T16" fmla="*/ 12248351 w 15930872"/>
                <a:gd name="T17" fmla="*/ 470018 h 12008701"/>
                <a:gd name="T18" fmla="*/ 15156041 w 15930872"/>
                <a:gd name="T19" fmla="*/ 8709242 h 120087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930872" h="12008701">
                  <a:moveTo>
                    <a:pt x="15156041" y="8709242"/>
                  </a:moveTo>
                  <a:cubicBezTo>
                    <a:pt x="14480377" y="9601109"/>
                    <a:pt x="13355243" y="10313294"/>
                    <a:pt x="12039669" y="10845067"/>
                  </a:cubicBezTo>
                  <a:cubicBezTo>
                    <a:pt x="8818227" y="12145768"/>
                    <a:pt x="4454869" y="12360369"/>
                    <a:pt x="2750386" y="11467047"/>
                  </a:cubicBezTo>
                  <a:cubicBezTo>
                    <a:pt x="1468376" y="10794145"/>
                    <a:pt x="572356" y="9542185"/>
                    <a:pt x="185637" y="8189107"/>
                  </a:cubicBezTo>
                  <a:cubicBezTo>
                    <a:pt x="185637" y="8188380"/>
                    <a:pt x="184907" y="8187653"/>
                    <a:pt x="184907" y="8186197"/>
                  </a:cubicBezTo>
                  <a:cubicBezTo>
                    <a:pt x="133101" y="8004332"/>
                    <a:pt x="90051" y="7821012"/>
                    <a:pt x="57217" y="7636237"/>
                  </a:cubicBezTo>
                  <a:cubicBezTo>
                    <a:pt x="-125198" y="6625794"/>
                    <a:pt x="139668" y="5276353"/>
                    <a:pt x="693479" y="4505972"/>
                  </a:cubicBezTo>
                  <a:cubicBezTo>
                    <a:pt x="1185269" y="3822159"/>
                    <a:pt x="3758045" y="1705247"/>
                    <a:pt x="6657708" y="558768"/>
                  </a:cubicBezTo>
                  <a:cubicBezTo>
                    <a:pt x="9266967" y="-472044"/>
                    <a:pt x="11534016" y="184853"/>
                    <a:pt x="12248351" y="470018"/>
                  </a:cubicBezTo>
                  <a:cubicBezTo>
                    <a:pt x="13980561" y="1161106"/>
                    <a:pt x="17486570" y="5633537"/>
                    <a:pt x="15156041" y="8709242"/>
                  </a:cubicBezTo>
                  <a:close/>
                </a:path>
              </a:pathLst>
            </a:custGeom>
            <a:solidFill>
              <a:schemeClr val="bg2"/>
            </a:solidFill>
            <a:ln>
              <a:noFill/>
            </a:ln>
            <a:extLst>
              <a:ext uri="{91240B29-F687-4F45-9708-019B960494DF}">
                <a14:hiddenLine xmlns:a14="http://schemas.microsoft.com/office/drawing/2010/main" w="72923" cap="flat">
                  <a:solidFill>
                    <a:srgbClr val="000000"/>
                  </a:solidFill>
                  <a:prstDash val="solid"/>
                  <a:miter lim="800000"/>
                  <a:headEnd/>
                  <a:tailEnd/>
                </a14:hiddenLine>
              </a:ext>
            </a:extLst>
          </p:spPr>
          <p:txBody>
            <a:bodyPr anchor="ctr"/>
            <a:lstStyle/>
            <a:p>
              <a:endParaRPr lang="en-US"/>
            </a:p>
          </p:txBody>
        </p:sp>
        <p:sp>
          <p:nvSpPr>
            <p:cNvPr id="6" name="Freeform 8">
              <a:extLst>
                <a:ext uri="{FF2B5EF4-FFF2-40B4-BE49-F238E27FC236}">
                  <a16:creationId xmlns:a16="http://schemas.microsoft.com/office/drawing/2014/main" id="{3E1886B7-7AB8-C339-F6BA-D4AC37C15879}"/>
                </a:ext>
              </a:extLst>
            </p:cNvPr>
            <p:cNvSpPr>
              <a:spLocks/>
            </p:cNvSpPr>
            <p:nvPr/>
          </p:nvSpPr>
          <p:spPr bwMode="auto">
            <a:xfrm>
              <a:off x="1368395" y="4981831"/>
              <a:ext cx="11854032" cy="3822823"/>
            </a:xfrm>
            <a:custGeom>
              <a:avLst/>
              <a:gdLst>
                <a:gd name="T0" fmla="*/ 2565480 w 11854032"/>
                <a:gd name="T1" fmla="*/ 3280856 h 3822823"/>
                <a:gd name="T2" fmla="*/ 11854033 w 11854032"/>
                <a:gd name="T3" fmla="*/ 2658877 h 3822823"/>
                <a:gd name="T4" fmla="*/ 4647196 w 11854032"/>
                <a:gd name="T5" fmla="*/ 2595588 h 3822823"/>
                <a:gd name="T6" fmla="*/ 127690 w 11854032"/>
                <a:gd name="T7" fmla="*/ 76390 h 3822823"/>
                <a:gd name="T8" fmla="*/ 0 w 11854032"/>
                <a:gd name="T9" fmla="*/ 3644 h 3822823"/>
                <a:gd name="T10" fmla="*/ 2564750 w 11854032"/>
                <a:gd name="T11" fmla="*/ 3281583 h 38228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4032" h="3822823">
                  <a:moveTo>
                    <a:pt x="2565480" y="3280856"/>
                  </a:moveTo>
                  <a:cubicBezTo>
                    <a:pt x="4269232" y="4174905"/>
                    <a:pt x="8633320" y="3959577"/>
                    <a:pt x="11854033" y="2658877"/>
                  </a:cubicBezTo>
                  <a:cubicBezTo>
                    <a:pt x="11380484" y="2231129"/>
                    <a:pt x="7069662" y="2945497"/>
                    <a:pt x="4647196" y="2595588"/>
                  </a:cubicBezTo>
                  <a:cubicBezTo>
                    <a:pt x="3177663" y="2383168"/>
                    <a:pt x="1270336" y="1236690"/>
                    <a:pt x="127690" y="76390"/>
                  </a:cubicBezTo>
                  <a:cubicBezTo>
                    <a:pt x="86829" y="34925"/>
                    <a:pt x="2919" y="-13816"/>
                    <a:pt x="0" y="3644"/>
                  </a:cubicBezTo>
                  <a:cubicBezTo>
                    <a:pt x="386719" y="1356721"/>
                    <a:pt x="1282740" y="2608682"/>
                    <a:pt x="2564750" y="3281583"/>
                  </a:cubicBezTo>
                  <a:lnTo>
                    <a:pt x="2565480" y="3280856"/>
                  </a:lnTo>
                  <a:close/>
                </a:path>
              </a:pathLst>
            </a:custGeom>
            <a:solidFill>
              <a:srgbClr val="DCD5C6"/>
            </a:solidFill>
            <a:ln>
              <a:noFill/>
            </a:ln>
            <a:extLst>
              <a:ext uri="{91240B29-F687-4F45-9708-019B960494DF}">
                <a14:hiddenLine xmlns:a14="http://schemas.microsoft.com/office/drawing/2010/main" w="72923" cap="flat">
                  <a:solidFill>
                    <a:srgbClr val="000000"/>
                  </a:solidFill>
                  <a:prstDash val="solid"/>
                  <a:miter lim="800000"/>
                  <a:headEnd/>
                  <a:tailEnd/>
                </a14:hiddenLine>
              </a:ext>
            </a:extLst>
          </p:spPr>
          <p:txBody>
            <a:bodyPr anchor="ctr"/>
            <a:lstStyle/>
            <a:p>
              <a:endParaRPr lang="en-US"/>
            </a:p>
          </p:txBody>
        </p:sp>
      </p:grpSp>
      <p:sp>
        <p:nvSpPr>
          <p:cNvPr id="7" name="Rectangle 6">
            <a:extLst>
              <a:ext uri="{FF2B5EF4-FFF2-40B4-BE49-F238E27FC236}">
                <a16:creationId xmlns:a16="http://schemas.microsoft.com/office/drawing/2014/main" id="{D416B3FE-10E8-6691-A906-D9E1747556F6}"/>
              </a:ext>
            </a:extLst>
          </p:cNvPr>
          <p:cNvSpPr/>
          <p:nvPr/>
        </p:nvSpPr>
        <p:spPr>
          <a:xfrm>
            <a:off x="0" y="0"/>
            <a:ext cx="12192000" cy="6858000"/>
          </a:xfrm>
          <a:prstGeom prst="rect">
            <a:avLst/>
          </a:prstGeom>
          <a:noFill/>
          <a:ln w="381000">
            <a:solidFill>
              <a:srgbClr val="738B5C"/>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8" name="TextBox 10">
            <a:extLst>
              <a:ext uri="{FF2B5EF4-FFF2-40B4-BE49-F238E27FC236}">
                <a16:creationId xmlns:a16="http://schemas.microsoft.com/office/drawing/2014/main" id="{5FB61E3B-3F51-575B-9205-1B57BDC55DB3}"/>
              </a:ext>
            </a:extLst>
          </p:cNvPr>
          <p:cNvSpPr txBox="1">
            <a:spLocks noChangeArrowheads="1"/>
          </p:cNvSpPr>
          <p:nvPr/>
        </p:nvSpPr>
        <p:spPr bwMode="auto">
          <a:xfrm>
            <a:off x="3776663" y="5257800"/>
            <a:ext cx="7462837" cy="307975"/>
          </a:xfrm>
          <a:prstGeom prst="rect">
            <a:avLst/>
          </a:prstGeom>
          <a:noFill/>
          <a:ln>
            <a:noFill/>
          </a:ln>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fontAlgn="base">
              <a:spcBef>
                <a:spcPct val="0"/>
              </a:spcBef>
              <a:spcAft>
                <a:spcPct val="0"/>
              </a:spcAft>
              <a:defRPr>
                <a:solidFill>
                  <a:schemeClr val="tx1"/>
                </a:solidFill>
                <a:latin typeface="Arial Nova" panose="020B0504020202020204" pitchFamily="34" charset="0"/>
              </a:defRPr>
            </a:lvl6pPr>
            <a:lvl7pPr marL="2971800" indent="-228600" fontAlgn="base">
              <a:spcBef>
                <a:spcPct val="0"/>
              </a:spcBef>
              <a:spcAft>
                <a:spcPct val="0"/>
              </a:spcAft>
              <a:defRPr>
                <a:solidFill>
                  <a:schemeClr val="tx1"/>
                </a:solidFill>
                <a:latin typeface="Arial Nova" panose="020B0504020202020204" pitchFamily="34" charset="0"/>
              </a:defRPr>
            </a:lvl7pPr>
            <a:lvl8pPr marL="3429000" indent="-228600" fontAlgn="base">
              <a:spcBef>
                <a:spcPct val="0"/>
              </a:spcBef>
              <a:spcAft>
                <a:spcPct val="0"/>
              </a:spcAft>
              <a:defRPr>
                <a:solidFill>
                  <a:schemeClr val="tx1"/>
                </a:solidFill>
                <a:latin typeface="Arial Nova" panose="020B0504020202020204" pitchFamily="34" charset="0"/>
              </a:defRPr>
            </a:lvl8pPr>
            <a:lvl9pPr marL="3886200" indent="-228600" fontAlgn="base">
              <a:spcBef>
                <a:spcPct val="0"/>
              </a:spcBef>
              <a:spcAft>
                <a:spcPct val="0"/>
              </a:spcAft>
              <a:defRPr>
                <a:solidFill>
                  <a:schemeClr val="tx1"/>
                </a:solidFill>
                <a:latin typeface="Arial Nova" panose="020B0504020202020204" pitchFamily="34" charset="0"/>
              </a:defRPr>
            </a:lvl9pPr>
          </a:lstStyle>
          <a:p>
            <a:pPr algn="r" eaLnBrk="1" hangingPunct="1">
              <a:defRPr/>
            </a:pPr>
            <a:r>
              <a:rPr lang="en-US" altLang="en-US" sz="1400">
                <a:solidFill>
                  <a:srgbClr val="6D7159"/>
                </a:solidFill>
                <a:latin typeface="Arial Nova Light" panose="020F0502020204030204" pitchFamily="34" charset="0"/>
                <a:cs typeface="Helvetica Neue" panose="02000503000000020004" pitchFamily="2" charset="0"/>
              </a:rPr>
              <a:t>A Service of Olympic Community of Health  |  A Community Care Hub of Washington</a:t>
            </a:r>
          </a:p>
        </p:txBody>
      </p:sp>
      <p:pic>
        <p:nvPicPr>
          <p:cNvPr id="9" name="Graphic 11">
            <a:extLst>
              <a:ext uri="{FF2B5EF4-FFF2-40B4-BE49-F238E27FC236}">
                <a16:creationId xmlns:a16="http://schemas.microsoft.com/office/drawing/2014/main" id="{86912D72-239C-976D-8FBA-19F24FBC8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652463"/>
            <a:ext cx="2159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2">
            <a:extLst>
              <a:ext uri="{FF2B5EF4-FFF2-40B4-BE49-F238E27FC236}">
                <a16:creationId xmlns:a16="http://schemas.microsoft.com/office/drawing/2014/main" id="{62E755E3-8329-C809-1BF9-72C0DB437614}"/>
              </a:ext>
            </a:extLst>
          </p:cNvPr>
          <p:cNvGrpSpPr>
            <a:grpSpLocks/>
          </p:cNvGrpSpPr>
          <p:nvPr/>
        </p:nvGrpSpPr>
        <p:grpSpPr bwMode="auto">
          <a:xfrm>
            <a:off x="350838" y="365125"/>
            <a:ext cx="266700" cy="263525"/>
            <a:chOff x="427127" y="2068929"/>
            <a:chExt cx="266605" cy="264219"/>
          </a:xfrm>
        </p:grpSpPr>
        <p:sp>
          <p:nvSpPr>
            <p:cNvPr id="11" name="Freeform 13">
              <a:extLst>
                <a:ext uri="{FF2B5EF4-FFF2-40B4-BE49-F238E27FC236}">
                  <a16:creationId xmlns:a16="http://schemas.microsoft.com/office/drawing/2014/main" id="{92498655-67F9-C213-CC82-0EB99F3792C1}"/>
                </a:ext>
              </a:extLst>
            </p:cNvPr>
            <p:cNvSpPr>
              <a:spLocks/>
            </p:cNvSpPr>
            <p:nvPr/>
          </p:nvSpPr>
          <p:spPr bwMode="auto">
            <a:xfrm>
              <a:off x="427127" y="2068929"/>
              <a:ext cx="266605" cy="264169"/>
            </a:xfrm>
            <a:custGeom>
              <a:avLst/>
              <a:gdLst>
                <a:gd name="T0" fmla="*/ 265968 w 266605"/>
                <a:gd name="T1" fmla="*/ 89945 h 264169"/>
                <a:gd name="T2" fmla="*/ 234608 w 266605"/>
                <a:gd name="T3" fmla="*/ 211340 h 264169"/>
                <a:gd name="T4" fmla="*/ 23455 w 266605"/>
                <a:gd name="T5" fmla="*/ 242700 h 264169"/>
                <a:gd name="T6" fmla="*/ 15546 w 266605"/>
                <a:gd name="T7" fmla="*/ 71920 h 264169"/>
                <a:gd name="T8" fmla="*/ 142090 w 266605"/>
                <a:gd name="T9" fmla="*/ 187 h 264169"/>
                <a:gd name="T10" fmla="*/ 227526 w 266605"/>
                <a:gd name="T11" fmla="*/ 20695 h 264169"/>
                <a:gd name="T12" fmla="*/ 266060 w 266605"/>
                <a:gd name="T13" fmla="*/ 89853 h 264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605" h="264169">
                  <a:moveTo>
                    <a:pt x="265968" y="89945"/>
                  </a:moveTo>
                  <a:cubicBezTo>
                    <a:pt x="262013" y="114776"/>
                    <a:pt x="273877" y="151930"/>
                    <a:pt x="234608" y="211340"/>
                  </a:cubicBezTo>
                  <a:cubicBezTo>
                    <a:pt x="185222" y="285924"/>
                    <a:pt x="64195" y="266795"/>
                    <a:pt x="23455" y="242700"/>
                  </a:cubicBezTo>
                  <a:cubicBezTo>
                    <a:pt x="-17194" y="218145"/>
                    <a:pt x="5154" y="107603"/>
                    <a:pt x="15546" y="71920"/>
                  </a:cubicBezTo>
                  <a:cubicBezTo>
                    <a:pt x="25662" y="35870"/>
                    <a:pt x="120386" y="-3032"/>
                    <a:pt x="142090" y="187"/>
                  </a:cubicBezTo>
                  <a:cubicBezTo>
                    <a:pt x="173083" y="4509"/>
                    <a:pt x="213088" y="12051"/>
                    <a:pt x="227526" y="20695"/>
                  </a:cubicBezTo>
                  <a:cubicBezTo>
                    <a:pt x="251989" y="36146"/>
                    <a:pt x="270014" y="65023"/>
                    <a:pt x="266060" y="89853"/>
                  </a:cubicBezTo>
                  <a:lnTo>
                    <a:pt x="265968" y="89945"/>
                  </a:lnTo>
                  <a:close/>
                </a:path>
              </a:pathLst>
            </a:custGeom>
            <a:solidFill>
              <a:schemeClr val="bg2"/>
            </a:solidFill>
            <a:ln>
              <a:noFill/>
            </a:ln>
            <a:extLst>
              <a:ext uri="{91240B29-F687-4F45-9708-019B960494DF}">
                <a14:hiddenLine xmlns:a14="http://schemas.microsoft.com/office/drawing/2010/main" w="9197" cap="flat">
                  <a:solidFill>
                    <a:srgbClr val="000000"/>
                  </a:solidFill>
                  <a:prstDash val="solid"/>
                  <a:miter lim="800000"/>
                  <a:headEnd/>
                  <a:tailEnd/>
                </a14:hiddenLine>
              </a:ext>
            </a:extLst>
          </p:spPr>
          <p:txBody>
            <a:bodyPr anchor="ctr"/>
            <a:lstStyle/>
            <a:p>
              <a:endParaRPr lang="en-US"/>
            </a:p>
          </p:txBody>
        </p:sp>
        <p:sp>
          <p:nvSpPr>
            <p:cNvPr id="12" name="Freeform 14">
              <a:extLst>
                <a:ext uri="{FF2B5EF4-FFF2-40B4-BE49-F238E27FC236}">
                  <a16:creationId xmlns:a16="http://schemas.microsoft.com/office/drawing/2014/main" id="{71AF4CF0-D0E9-7DB9-5427-8272CB0FF8D2}"/>
                </a:ext>
              </a:extLst>
            </p:cNvPr>
            <p:cNvSpPr>
              <a:spLocks/>
            </p:cNvSpPr>
            <p:nvPr/>
          </p:nvSpPr>
          <p:spPr bwMode="auto">
            <a:xfrm>
              <a:off x="450858" y="2158783"/>
              <a:ext cx="242237" cy="174365"/>
            </a:xfrm>
            <a:custGeom>
              <a:avLst/>
              <a:gdLst>
                <a:gd name="T0" fmla="*/ 75504 w 242237"/>
                <a:gd name="T1" fmla="*/ 132062 h 174365"/>
                <a:gd name="T2" fmla="*/ 0 w 242237"/>
                <a:gd name="T3" fmla="*/ 152755 h 174365"/>
                <a:gd name="T4" fmla="*/ 211061 w 242237"/>
                <a:gd name="T5" fmla="*/ 121394 h 174365"/>
                <a:gd name="T6" fmla="*/ 242237 w 242237"/>
                <a:gd name="T7" fmla="*/ 0 h 174365"/>
                <a:gd name="T8" fmla="*/ 169033 w 242237"/>
                <a:gd name="T9" fmla="*/ 95828 h 174365"/>
                <a:gd name="T10" fmla="*/ 75504 w 242237"/>
                <a:gd name="T11" fmla="*/ 132062 h 1743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237" h="174365">
                  <a:moveTo>
                    <a:pt x="75504" y="132062"/>
                  </a:moveTo>
                  <a:cubicBezTo>
                    <a:pt x="25566" y="146593"/>
                    <a:pt x="13703" y="123786"/>
                    <a:pt x="0" y="152755"/>
                  </a:cubicBezTo>
                  <a:cubicBezTo>
                    <a:pt x="40649" y="177126"/>
                    <a:pt x="161767" y="196070"/>
                    <a:pt x="211061" y="121394"/>
                  </a:cubicBezTo>
                  <a:cubicBezTo>
                    <a:pt x="250330" y="61893"/>
                    <a:pt x="238191" y="25015"/>
                    <a:pt x="242237" y="0"/>
                  </a:cubicBezTo>
                  <a:cubicBezTo>
                    <a:pt x="242237" y="0"/>
                    <a:pt x="199933" y="52328"/>
                    <a:pt x="169033" y="95828"/>
                  </a:cubicBezTo>
                  <a:cubicBezTo>
                    <a:pt x="138224" y="139236"/>
                    <a:pt x="125349" y="117532"/>
                    <a:pt x="75504" y="132062"/>
                  </a:cubicBezTo>
                  <a:close/>
                </a:path>
              </a:pathLst>
            </a:custGeom>
            <a:solidFill>
              <a:srgbClr val="DCD5C6"/>
            </a:solidFill>
            <a:ln>
              <a:noFill/>
            </a:ln>
            <a:extLst>
              <a:ext uri="{91240B29-F687-4F45-9708-019B960494DF}">
                <a14:hiddenLine xmlns:a14="http://schemas.microsoft.com/office/drawing/2010/main" w="9197" cap="flat">
                  <a:solidFill>
                    <a:srgbClr val="000000"/>
                  </a:solidFill>
                  <a:prstDash val="solid"/>
                  <a:miter lim="800000"/>
                  <a:headEnd/>
                  <a:tailEnd/>
                </a14:hiddenLine>
              </a:ext>
            </a:extLst>
          </p:spPr>
          <p:txBody>
            <a:bodyPr anchor="ctr"/>
            <a:lstStyle/>
            <a:p>
              <a:endParaRPr lang="en-US"/>
            </a:p>
          </p:txBody>
        </p:sp>
      </p:grpSp>
      <p:grpSp>
        <p:nvGrpSpPr>
          <p:cNvPr id="13" name="Group 15">
            <a:extLst>
              <a:ext uri="{FF2B5EF4-FFF2-40B4-BE49-F238E27FC236}">
                <a16:creationId xmlns:a16="http://schemas.microsoft.com/office/drawing/2014/main" id="{645DB820-2869-C62B-A9F2-7FA117673FC1}"/>
              </a:ext>
            </a:extLst>
          </p:cNvPr>
          <p:cNvGrpSpPr>
            <a:grpSpLocks/>
          </p:cNvGrpSpPr>
          <p:nvPr/>
        </p:nvGrpSpPr>
        <p:grpSpPr bwMode="auto">
          <a:xfrm>
            <a:off x="336550" y="815975"/>
            <a:ext cx="287338" cy="307975"/>
            <a:chOff x="389029" y="729656"/>
            <a:chExt cx="287454" cy="308514"/>
          </a:xfrm>
        </p:grpSpPr>
        <p:sp>
          <p:nvSpPr>
            <p:cNvPr id="14" name="Freeform 16">
              <a:extLst>
                <a:ext uri="{FF2B5EF4-FFF2-40B4-BE49-F238E27FC236}">
                  <a16:creationId xmlns:a16="http://schemas.microsoft.com/office/drawing/2014/main" id="{5E1B1E03-A710-CA7E-F41B-DDE4D44FD23E}"/>
                </a:ext>
              </a:extLst>
            </p:cNvPr>
            <p:cNvSpPr>
              <a:spLocks/>
            </p:cNvSpPr>
            <p:nvPr/>
          </p:nvSpPr>
          <p:spPr bwMode="auto">
            <a:xfrm>
              <a:off x="389029" y="729656"/>
              <a:ext cx="287454" cy="308514"/>
            </a:xfrm>
            <a:custGeom>
              <a:avLst/>
              <a:gdLst>
                <a:gd name="T0" fmla="*/ 287202 w 287454"/>
                <a:gd name="T1" fmla="*/ 216603 h 308514"/>
                <a:gd name="T2" fmla="*/ 189396 w 287454"/>
                <a:gd name="T3" fmla="*/ 308505 h 308514"/>
                <a:gd name="T4" fmla="*/ 45042 w 287454"/>
                <a:gd name="T5" fmla="*/ 223807 h 308514"/>
                <a:gd name="T6" fmla="*/ 20637 w 287454"/>
                <a:gd name="T7" fmla="*/ 194528 h 308514"/>
                <a:gd name="T8" fmla="*/ 2 w 287454"/>
                <a:gd name="T9" fmla="*/ 118513 h 308514"/>
                <a:gd name="T10" fmla="*/ 138043 w 287454"/>
                <a:gd name="T11" fmla="*/ 2689 h 308514"/>
                <a:gd name="T12" fmla="*/ 280889 w 287454"/>
                <a:gd name="T13" fmla="*/ 173839 h 308514"/>
                <a:gd name="T14" fmla="*/ 287202 w 287454"/>
                <a:gd name="T15" fmla="*/ 216511 h 3085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454" h="308514">
                  <a:moveTo>
                    <a:pt x="287202" y="216603"/>
                  </a:moveTo>
                  <a:cubicBezTo>
                    <a:pt x="281266" y="271559"/>
                    <a:pt x="233682" y="306750"/>
                    <a:pt x="189396" y="308505"/>
                  </a:cubicBezTo>
                  <a:cubicBezTo>
                    <a:pt x="171681" y="309244"/>
                    <a:pt x="93380" y="266202"/>
                    <a:pt x="45042" y="223807"/>
                  </a:cubicBezTo>
                  <a:cubicBezTo>
                    <a:pt x="34677" y="214756"/>
                    <a:pt x="26950" y="204965"/>
                    <a:pt x="20637" y="194528"/>
                  </a:cubicBezTo>
                  <a:cubicBezTo>
                    <a:pt x="4807" y="168112"/>
                    <a:pt x="379" y="139110"/>
                    <a:pt x="2" y="118513"/>
                  </a:cubicBezTo>
                  <a:cubicBezTo>
                    <a:pt x="-375" y="85539"/>
                    <a:pt x="60589" y="-17908"/>
                    <a:pt x="138043" y="2689"/>
                  </a:cubicBezTo>
                  <a:cubicBezTo>
                    <a:pt x="199666" y="19314"/>
                    <a:pt x="261384" y="109831"/>
                    <a:pt x="280889" y="173839"/>
                  </a:cubicBezTo>
                  <a:cubicBezTo>
                    <a:pt x="286071" y="190464"/>
                    <a:pt x="288238" y="205335"/>
                    <a:pt x="287202" y="216511"/>
                  </a:cubicBezTo>
                  <a:lnTo>
                    <a:pt x="287202" y="216603"/>
                  </a:lnTo>
                  <a:close/>
                </a:path>
              </a:pathLst>
            </a:custGeom>
            <a:solidFill>
              <a:schemeClr val="bg2"/>
            </a:solidFill>
            <a:ln>
              <a:noFill/>
            </a:ln>
            <a:extLst>
              <a:ext uri="{91240B29-F687-4F45-9708-019B960494DF}">
                <a14:hiddenLine xmlns:a14="http://schemas.microsoft.com/office/drawing/2010/main" w="9218" cap="flat">
                  <a:solidFill>
                    <a:srgbClr val="000000"/>
                  </a:solidFill>
                  <a:prstDash val="solid"/>
                  <a:miter lim="800000"/>
                  <a:headEnd/>
                  <a:tailEnd/>
                </a14:hiddenLine>
              </a:ext>
            </a:extLst>
          </p:spPr>
          <p:txBody>
            <a:bodyPr anchor="ctr"/>
            <a:lstStyle/>
            <a:p>
              <a:endParaRPr lang="en-US"/>
            </a:p>
          </p:txBody>
        </p:sp>
        <p:sp>
          <p:nvSpPr>
            <p:cNvPr id="15" name="Freeform 17">
              <a:extLst>
                <a:ext uri="{FF2B5EF4-FFF2-40B4-BE49-F238E27FC236}">
                  <a16:creationId xmlns:a16="http://schemas.microsoft.com/office/drawing/2014/main" id="{82A1DFA4-4072-8592-F4D6-2AB19465E84C}"/>
                </a:ext>
              </a:extLst>
            </p:cNvPr>
            <p:cNvSpPr>
              <a:spLocks/>
            </p:cNvSpPr>
            <p:nvPr/>
          </p:nvSpPr>
          <p:spPr bwMode="auto">
            <a:xfrm>
              <a:off x="409760" y="903772"/>
              <a:ext cx="266600" cy="134396"/>
            </a:xfrm>
            <a:custGeom>
              <a:avLst/>
              <a:gdLst>
                <a:gd name="T0" fmla="*/ 225105 w 266600"/>
                <a:gd name="T1" fmla="*/ 76754 h 134396"/>
                <a:gd name="T2" fmla="*/ 139831 w 266600"/>
                <a:gd name="T3" fmla="*/ 76754 h 134396"/>
                <a:gd name="T4" fmla="*/ 0 w 266600"/>
                <a:gd name="T5" fmla="*/ 20505 h 134396"/>
                <a:gd name="T6" fmla="*/ 24216 w 266600"/>
                <a:gd name="T7" fmla="*/ 49599 h 134396"/>
                <a:gd name="T8" fmla="*/ 168476 w 266600"/>
                <a:gd name="T9" fmla="*/ 134389 h 134396"/>
                <a:gd name="T10" fmla="*/ 266282 w 266600"/>
                <a:gd name="T11" fmla="*/ 42487 h 134396"/>
                <a:gd name="T12" fmla="*/ 260063 w 266600"/>
                <a:gd name="T13" fmla="*/ 0 h 134396"/>
                <a:gd name="T14" fmla="*/ 225011 w 266600"/>
                <a:gd name="T15" fmla="*/ 76847 h 134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6600" h="134396">
                  <a:moveTo>
                    <a:pt x="225105" y="76754"/>
                  </a:moveTo>
                  <a:cubicBezTo>
                    <a:pt x="190713" y="88946"/>
                    <a:pt x="181196" y="95689"/>
                    <a:pt x="139831" y="76754"/>
                  </a:cubicBezTo>
                  <a:cubicBezTo>
                    <a:pt x="100445" y="58743"/>
                    <a:pt x="31660" y="22444"/>
                    <a:pt x="0" y="20505"/>
                  </a:cubicBezTo>
                  <a:cubicBezTo>
                    <a:pt x="6219" y="30757"/>
                    <a:pt x="14134" y="40640"/>
                    <a:pt x="24216" y="49599"/>
                  </a:cubicBezTo>
                  <a:cubicBezTo>
                    <a:pt x="72554" y="91994"/>
                    <a:pt x="150950" y="135036"/>
                    <a:pt x="168476" y="134389"/>
                  </a:cubicBezTo>
                  <a:cubicBezTo>
                    <a:pt x="212950" y="132727"/>
                    <a:pt x="260440" y="97444"/>
                    <a:pt x="266282" y="42487"/>
                  </a:cubicBezTo>
                  <a:cubicBezTo>
                    <a:pt x="267507" y="31219"/>
                    <a:pt x="265151" y="16533"/>
                    <a:pt x="260063" y="0"/>
                  </a:cubicBezTo>
                  <a:cubicBezTo>
                    <a:pt x="259686" y="38423"/>
                    <a:pt x="258084" y="65116"/>
                    <a:pt x="225011" y="76847"/>
                  </a:cubicBezTo>
                  <a:lnTo>
                    <a:pt x="225105" y="76754"/>
                  </a:lnTo>
                  <a:close/>
                </a:path>
              </a:pathLst>
            </a:custGeom>
            <a:solidFill>
              <a:srgbClr val="DCD5C6"/>
            </a:solidFill>
            <a:ln>
              <a:noFill/>
            </a:ln>
            <a:extLst>
              <a:ext uri="{91240B29-F687-4F45-9708-019B960494DF}">
                <a14:hiddenLine xmlns:a14="http://schemas.microsoft.com/office/drawing/2010/main" w="9218" cap="flat">
                  <a:solidFill>
                    <a:srgbClr val="000000"/>
                  </a:solidFill>
                  <a:prstDash val="solid"/>
                  <a:miter lim="800000"/>
                  <a:headEnd/>
                  <a:tailEnd/>
                </a14:hiddenLine>
              </a:ext>
            </a:extLst>
          </p:spPr>
          <p:txBody>
            <a:bodyPr anchor="ctr"/>
            <a:lstStyle/>
            <a:p>
              <a:endParaRPr lang="en-US"/>
            </a:p>
          </p:txBody>
        </p:sp>
      </p:grpSp>
      <p:grpSp>
        <p:nvGrpSpPr>
          <p:cNvPr id="16" name="Group 18">
            <a:extLst>
              <a:ext uri="{FF2B5EF4-FFF2-40B4-BE49-F238E27FC236}">
                <a16:creationId xmlns:a16="http://schemas.microsoft.com/office/drawing/2014/main" id="{F56B1F43-0C2E-BE59-50C5-5B73E90194D3}"/>
              </a:ext>
            </a:extLst>
          </p:cNvPr>
          <p:cNvGrpSpPr>
            <a:grpSpLocks/>
          </p:cNvGrpSpPr>
          <p:nvPr/>
        </p:nvGrpSpPr>
        <p:grpSpPr bwMode="auto">
          <a:xfrm>
            <a:off x="762000" y="522288"/>
            <a:ext cx="266700" cy="304800"/>
            <a:chOff x="871547" y="497415"/>
            <a:chExt cx="267241" cy="305838"/>
          </a:xfrm>
        </p:grpSpPr>
        <p:sp>
          <p:nvSpPr>
            <p:cNvPr id="17" name="Freeform 19">
              <a:extLst>
                <a:ext uri="{FF2B5EF4-FFF2-40B4-BE49-F238E27FC236}">
                  <a16:creationId xmlns:a16="http://schemas.microsoft.com/office/drawing/2014/main" id="{5C868353-AD48-647B-06FB-C29F0BD93F47}"/>
                </a:ext>
              </a:extLst>
            </p:cNvPr>
            <p:cNvSpPr>
              <a:spLocks/>
            </p:cNvSpPr>
            <p:nvPr/>
          </p:nvSpPr>
          <p:spPr bwMode="auto">
            <a:xfrm>
              <a:off x="871547" y="497415"/>
              <a:ext cx="267155" cy="305780"/>
            </a:xfrm>
            <a:custGeom>
              <a:avLst/>
              <a:gdLst>
                <a:gd name="T0" fmla="*/ 260210 w 267155"/>
                <a:gd name="T1" fmla="*/ 192917 h 305780"/>
                <a:gd name="T2" fmla="*/ 177343 w 267155"/>
                <a:gd name="T3" fmla="*/ 289898 h 305780"/>
                <a:gd name="T4" fmla="*/ 95999 w 267155"/>
                <a:gd name="T5" fmla="*/ 299319 h 305780"/>
                <a:gd name="T6" fmla="*/ 42659 w 267155"/>
                <a:gd name="T7" fmla="*/ 257386 h 305780"/>
                <a:gd name="T8" fmla="*/ 26657 w 267155"/>
                <a:gd name="T9" fmla="*/ 241869 h 305780"/>
                <a:gd name="T10" fmla="*/ 9893 w 267155"/>
                <a:gd name="T11" fmla="*/ 96766 h 305780"/>
                <a:gd name="T12" fmla="*/ 158388 w 267155"/>
                <a:gd name="T13" fmla="*/ 2647 h 305780"/>
                <a:gd name="T14" fmla="*/ 256877 w 267155"/>
                <a:gd name="T15" fmla="*/ 107203 h 305780"/>
                <a:gd name="T16" fmla="*/ 260210 w 267155"/>
                <a:gd name="T17" fmla="*/ 193009 h 3057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7155" h="305780">
                  <a:moveTo>
                    <a:pt x="260210" y="192917"/>
                  </a:moveTo>
                  <a:cubicBezTo>
                    <a:pt x="234112" y="259880"/>
                    <a:pt x="195631" y="271795"/>
                    <a:pt x="177343" y="289898"/>
                  </a:cubicBezTo>
                  <a:cubicBezTo>
                    <a:pt x="158674" y="307632"/>
                    <a:pt x="123622" y="310126"/>
                    <a:pt x="95999" y="299319"/>
                  </a:cubicBezTo>
                  <a:cubicBezTo>
                    <a:pt x="83331" y="294239"/>
                    <a:pt x="61995" y="275767"/>
                    <a:pt x="42659" y="257386"/>
                  </a:cubicBezTo>
                  <a:lnTo>
                    <a:pt x="26657" y="241869"/>
                  </a:lnTo>
                  <a:cubicBezTo>
                    <a:pt x="10941" y="226352"/>
                    <a:pt x="-14014" y="126045"/>
                    <a:pt x="9893" y="96766"/>
                  </a:cubicBezTo>
                  <a:cubicBezTo>
                    <a:pt x="33706" y="67394"/>
                    <a:pt x="113240" y="-15825"/>
                    <a:pt x="158388" y="2647"/>
                  </a:cubicBezTo>
                  <a:cubicBezTo>
                    <a:pt x="187820" y="14932"/>
                    <a:pt x="236017" y="56588"/>
                    <a:pt x="256877" y="107203"/>
                  </a:cubicBezTo>
                  <a:cubicBezTo>
                    <a:pt x="268116" y="134358"/>
                    <a:pt x="271450" y="163637"/>
                    <a:pt x="260210" y="193009"/>
                  </a:cubicBezTo>
                  <a:lnTo>
                    <a:pt x="260210" y="192917"/>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8" name="Freeform 20">
              <a:extLst>
                <a:ext uri="{FF2B5EF4-FFF2-40B4-BE49-F238E27FC236}">
                  <a16:creationId xmlns:a16="http://schemas.microsoft.com/office/drawing/2014/main" id="{F601E500-8C58-B2D9-D88A-9AB6BB5C040A}"/>
                </a:ext>
              </a:extLst>
            </p:cNvPr>
            <p:cNvSpPr>
              <a:spLocks/>
            </p:cNvSpPr>
            <p:nvPr/>
          </p:nvSpPr>
          <p:spPr bwMode="auto">
            <a:xfrm>
              <a:off x="914207" y="604802"/>
              <a:ext cx="224581" cy="198451"/>
            </a:xfrm>
            <a:custGeom>
              <a:avLst/>
              <a:gdLst>
                <a:gd name="T0" fmla="*/ 210598 w 224581"/>
                <a:gd name="T1" fmla="*/ 3695 h 198451"/>
                <a:gd name="T2" fmla="*/ 140399 w 224581"/>
                <a:gd name="T3" fmla="*/ 125245 h 198451"/>
                <a:gd name="T4" fmla="*/ 0 w 224581"/>
                <a:gd name="T5" fmla="*/ 149999 h 198451"/>
                <a:gd name="T6" fmla="*/ 53435 w 224581"/>
                <a:gd name="T7" fmla="*/ 191839 h 198451"/>
                <a:gd name="T8" fmla="*/ 134684 w 224581"/>
                <a:gd name="T9" fmla="*/ 182511 h 198451"/>
                <a:gd name="T10" fmla="*/ 217551 w 224581"/>
                <a:gd name="T11" fmla="*/ 85621 h 198451"/>
                <a:gd name="T12" fmla="*/ 214408 w 224581"/>
                <a:gd name="T13" fmla="*/ 0 h 198451"/>
                <a:gd name="T14" fmla="*/ 210693 w 224581"/>
                <a:gd name="T15" fmla="*/ 3695 h 1984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581" h="198451">
                  <a:moveTo>
                    <a:pt x="210598" y="3695"/>
                  </a:moveTo>
                  <a:cubicBezTo>
                    <a:pt x="196977" y="23460"/>
                    <a:pt x="191357" y="108804"/>
                    <a:pt x="140399" y="125245"/>
                  </a:cubicBezTo>
                  <a:cubicBezTo>
                    <a:pt x="101918" y="137622"/>
                    <a:pt x="41338" y="124044"/>
                    <a:pt x="0" y="149999"/>
                  </a:cubicBezTo>
                  <a:cubicBezTo>
                    <a:pt x="19526" y="168471"/>
                    <a:pt x="40862" y="186852"/>
                    <a:pt x="53435" y="191839"/>
                  </a:cubicBezTo>
                  <a:cubicBezTo>
                    <a:pt x="80962" y="202738"/>
                    <a:pt x="116205" y="200521"/>
                    <a:pt x="134684" y="182511"/>
                  </a:cubicBezTo>
                  <a:cubicBezTo>
                    <a:pt x="153162" y="164500"/>
                    <a:pt x="191453" y="152677"/>
                    <a:pt x="217551" y="85621"/>
                  </a:cubicBezTo>
                  <a:cubicBezTo>
                    <a:pt x="228886" y="56434"/>
                    <a:pt x="225552" y="26878"/>
                    <a:pt x="214408" y="0"/>
                  </a:cubicBezTo>
                  <a:cubicBezTo>
                    <a:pt x="212979" y="924"/>
                    <a:pt x="211741" y="2124"/>
                    <a:pt x="210693" y="3695"/>
                  </a:cubicBezTo>
                  <a:lnTo>
                    <a:pt x="210598" y="3695"/>
                  </a:lnTo>
                  <a:close/>
                </a:path>
              </a:pathLst>
            </a:custGeom>
            <a:solidFill>
              <a:srgbClr val="DCD5C6"/>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9" name="Rectangle 18">
            <a:extLst>
              <a:ext uri="{FF2B5EF4-FFF2-40B4-BE49-F238E27FC236}">
                <a16:creationId xmlns:a16="http://schemas.microsoft.com/office/drawing/2014/main" id="{1D2DD1BB-C859-C1DB-936D-D4E52CFA40F0}"/>
              </a:ext>
            </a:extLst>
          </p:cNvPr>
          <p:cNvSpPr/>
          <p:nvPr/>
        </p:nvSpPr>
        <p:spPr>
          <a:xfrm>
            <a:off x="11488738" y="1638300"/>
            <a:ext cx="82550" cy="33147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20" name="Graphic 22">
            <a:extLst>
              <a:ext uri="{FF2B5EF4-FFF2-40B4-BE49-F238E27FC236}">
                <a16:creationId xmlns:a16="http://schemas.microsoft.com/office/drawing/2014/main" id="{F71EE960-9BB2-8038-0F91-5E613E52C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663" y="5287963"/>
            <a:ext cx="865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81501" y="1638300"/>
            <a:ext cx="6858000" cy="2126455"/>
          </a:xfrm>
        </p:spPr>
        <p:txBody>
          <a:bodyPr anchor="b">
            <a:normAutofit/>
          </a:bodyPr>
          <a:lstStyle>
            <a:lvl1pPr algn="r">
              <a:defRPr sz="4000"/>
            </a:lvl1pPr>
          </a:lstStyle>
          <a:p>
            <a:r>
              <a:rPr lang="en-US"/>
              <a:t>Click to edit Master title style</a:t>
            </a:r>
          </a:p>
        </p:txBody>
      </p:sp>
      <p:sp>
        <p:nvSpPr>
          <p:cNvPr id="3" name="Subtitle 2"/>
          <p:cNvSpPr>
            <a:spLocks noGrp="1"/>
          </p:cNvSpPr>
          <p:nvPr>
            <p:ph type="subTitle" idx="1"/>
          </p:nvPr>
        </p:nvSpPr>
        <p:spPr>
          <a:xfrm>
            <a:off x="4381501" y="4091116"/>
            <a:ext cx="6858000" cy="876300"/>
          </a:xfrm>
          <a:prstGeom prst="rect">
            <a:avLst/>
          </a:prstGeom>
        </p:spPr>
        <p:txBody>
          <a:bodyPr>
            <a:normAutofit/>
          </a:bodyPr>
          <a:lstStyle>
            <a:lvl1pPr marL="0" indent="0" algn="r">
              <a:buNone/>
              <a:defRPr sz="1600" b="1"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Date Placeholder 14">
            <a:extLst>
              <a:ext uri="{FF2B5EF4-FFF2-40B4-BE49-F238E27FC236}">
                <a16:creationId xmlns:a16="http://schemas.microsoft.com/office/drawing/2014/main" id="{89D1FE10-60F4-4CF1-A1B4-12C550681BC9}"/>
              </a:ext>
            </a:extLst>
          </p:cNvPr>
          <p:cNvSpPr>
            <a:spLocks noGrp="1"/>
          </p:cNvSpPr>
          <p:nvPr>
            <p:ph type="dt" sz="half" idx="10"/>
          </p:nvPr>
        </p:nvSpPr>
        <p:spPr/>
        <p:txBody>
          <a:bodyPr/>
          <a:lstStyle>
            <a:lvl1pPr>
              <a:defRPr/>
            </a:lvl1pPr>
          </a:lstStyle>
          <a:p>
            <a:pPr>
              <a:defRPr/>
            </a:pPr>
            <a:fld id="{59571918-1904-4A1E-9C10-B7E7582CFB42}" type="datetimeFigureOut">
              <a:rPr lang="en-US"/>
              <a:pPr>
                <a:defRPr/>
              </a:pPr>
              <a:t>11/8/2024</a:t>
            </a:fld>
            <a:endParaRPr lang="en-US"/>
          </a:p>
        </p:txBody>
      </p:sp>
      <p:sp>
        <p:nvSpPr>
          <p:cNvPr id="22" name="Footer Placeholder 15">
            <a:extLst>
              <a:ext uri="{FF2B5EF4-FFF2-40B4-BE49-F238E27FC236}">
                <a16:creationId xmlns:a16="http://schemas.microsoft.com/office/drawing/2014/main" id="{2D66FF99-CA1C-FEC9-4023-CADB95CAD926}"/>
              </a:ext>
            </a:extLst>
          </p:cNvPr>
          <p:cNvSpPr>
            <a:spLocks noGrp="1"/>
          </p:cNvSpPr>
          <p:nvPr>
            <p:ph type="ftr" sz="quarter" idx="11"/>
          </p:nvPr>
        </p:nvSpPr>
        <p:spPr/>
        <p:txBody>
          <a:bodyPr/>
          <a:lstStyle>
            <a:lvl1pPr>
              <a:defRPr/>
            </a:lvl1pPr>
          </a:lstStyle>
          <a:p>
            <a:pPr>
              <a:defRPr/>
            </a:pPr>
            <a:endParaRPr lang="en-US"/>
          </a:p>
        </p:txBody>
      </p:sp>
      <p:sp>
        <p:nvSpPr>
          <p:cNvPr id="23" name="Slide Number Placeholder 16">
            <a:extLst>
              <a:ext uri="{FF2B5EF4-FFF2-40B4-BE49-F238E27FC236}">
                <a16:creationId xmlns:a16="http://schemas.microsoft.com/office/drawing/2014/main" id="{1257DC08-3D83-5A28-E22F-0A377B4143D4}"/>
              </a:ext>
            </a:extLst>
          </p:cNvPr>
          <p:cNvSpPr>
            <a:spLocks noGrp="1"/>
          </p:cNvSpPr>
          <p:nvPr>
            <p:ph type="sldNum" sz="quarter" idx="12"/>
          </p:nvPr>
        </p:nvSpPr>
        <p:spPr/>
        <p:txBody>
          <a:bodyPr/>
          <a:lstStyle>
            <a:lvl1pPr>
              <a:defRPr/>
            </a:lvl1pPr>
          </a:lstStyle>
          <a:p>
            <a:pPr>
              <a:defRPr/>
            </a:pPr>
            <a:fld id="{ECBDB70A-1AE9-41F0-BDA8-D138EB96EFF1}" type="slidenum">
              <a:rPr lang="en-US"/>
              <a:pPr>
                <a:defRPr/>
              </a:pPr>
              <a:t>‹#›</a:t>
            </a:fld>
            <a:endParaRPr lang="en-US"/>
          </a:p>
        </p:txBody>
      </p:sp>
    </p:spTree>
    <p:extLst>
      <p:ext uri="{BB962C8B-B14F-4D97-AF65-F5344CB8AC3E}">
        <p14:creationId xmlns:p14="http://schemas.microsoft.com/office/powerpoint/2010/main" val="128913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hree Content with Border_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C85CC8-5DC3-5676-43E7-9F31F2E99B35}"/>
              </a:ext>
            </a:extLst>
          </p:cNvPr>
          <p:cNvSpPr/>
          <p:nvPr/>
        </p:nvSpPr>
        <p:spPr>
          <a:xfrm>
            <a:off x="0" y="0"/>
            <a:ext cx="12192000" cy="6858000"/>
          </a:xfrm>
          <a:prstGeom prst="rect">
            <a:avLst/>
          </a:prstGeom>
          <a:noFill/>
          <a:ln w="3810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6" name="Picture 7">
            <a:extLst>
              <a:ext uri="{FF2B5EF4-FFF2-40B4-BE49-F238E27FC236}">
                <a16:creationId xmlns:a16="http://schemas.microsoft.com/office/drawing/2014/main" id="{DEA9A6A3-07CC-625E-1A8A-6C8BD398B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7700" y="647700"/>
            <a:ext cx="10896600" cy="684866"/>
          </a:xfrm>
        </p:spPr>
        <p:txBody>
          <a:bodyPr/>
          <a:lstStyle/>
          <a:p>
            <a:r>
              <a:rPr lang="en-US"/>
              <a:t>Click to edit Master title style</a:t>
            </a:r>
          </a:p>
        </p:txBody>
      </p:sp>
      <p:sp>
        <p:nvSpPr>
          <p:cNvPr id="3" name="Content Placeholder 2"/>
          <p:cNvSpPr>
            <a:spLocks noGrp="1"/>
          </p:cNvSpPr>
          <p:nvPr>
            <p:ph sz="half" idx="1"/>
          </p:nvPr>
        </p:nvSpPr>
        <p:spPr>
          <a:xfrm>
            <a:off x="647700" y="1638300"/>
            <a:ext cx="3429000" cy="4289425"/>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81500" y="1638300"/>
            <a:ext cx="3429000" cy="4289425"/>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115300" y="1638300"/>
            <a:ext cx="3429000" cy="4289426"/>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5A70CEC4-48C2-0B00-F8B0-BED4EA39FCCF}"/>
              </a:ext>
            </a:extLst>
          </p:cNvPr>
          <p:cNvSpPr>
            <a:spLocks noGrp="1"/>
          </p:cNvSpPr>
          <p:nvPr>
            <p:ph type="dt" sz="half" idx="14"/>
          </p:nvPr>
        </p:nvSpPr>
        <p:spPr/>
        <p:txBody>
          <a:bodyPr/>
          <a:lstStyle>
            <a:lvl1pPr>
              <a:defRPr/>
            </a:lvl1pPr>
          </a:lstStyle>
          <a:p>
            <a:pPr>
              <a:defRPr/>
            </a:pPr>
            <a:fld id="{94DC4F0B-6653-4A8B-B8F6-A7032C10A291}" type="datetimeFigureOut">
              <a:rPr lang="en-US"/>
              <a:pPr>
                <a:defRPr/>
              </a:pPr>
              <a:t>11/8/2024</a:t>
            </a:fld>
            <a:endParaRPr lang="en-US"/>
          </a:p>
        </p:txBody>
      </p:sp>
      <p:sp>
        <p:nvSpPr>
          <p:cNvPr id="9" name="Footer Placeholder 5">
            <a:extLst>
              <a:ext uri="{FF2B5EF4-FFF2-40B4-BE49-F238E27FC236}">
                <a16:creationId xmlns:a16="http://schemas.microsoft.com/office/drawing/2014/main" id="{87974E38-44C1-8FEB-1DA9-43CDC1382530}"/>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5E702B1B-EA33-7DD8-3CCC-872E9F64281B}"/>
              </a:ext>
            </a:extLst>
          </p:cNvPr>
          <p:cNvSpPr>
            <a:spLocks noGrp="1"/>
          </p:cNvSpPr>
          <p:nvPr>
            <p:ph type="sldNum" sz="quarter" idx="16"/>
          </p:nvPr>
        </p:nvSpPr>
        <p:spPr/>
        <p:txBody>
          <a:bodyPr/>
          <a:lstStyle>
            <a:lvl1pPr>
              <a:defRPr/>
            </a:lvl1pPr>
          </a:lstStyle>
          <a:p>
            <a:pPr>
              <a:defRPr/>
            </a:pPr>
            <a:fld id="{73CE7A68-7501-4912-8F06-1717C72A9F80}" type="slidenum">
              <a:rPr lang="en-US"/>
              <a:pPr>
                <a:defRPr/>
              </a:pPr>
              <a:t>‹#›</a:t>
            </a:fld>
            <a:endParaRPr lang="en-US"/>
          </a:p>
        </p:txBody>
      </p:sp>
    </p:spTree>
    <p:extLst>
      <p:ext uri="{BB962C8B-B14F-4D97-AF65-F5344CB8AC3E}">
        <p14:creationId xmlns:p14="http://schemas.microsoft.com/office/powerpoint/2010/main" val="69250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_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A5277C-4FEF-10B3-0234-F08FC5837290}"/>
              </a:ext>
            </a:extLst>
          </p:cNvPr>
          <p:cNvSpPr/>
          <p:nvPr/>
        </p:nvSpPr>
        <p:spPr>
          <a:xfrm>
            <a:off x="0" y="0"/>
            <a:ext cx="12192000" cy="6858000"/>
          </a:xfrm>
          <a:prstGeom prst="rect">
            <a:avLst/>
          </a:prstGeom>
          <a:noFill/>
          <a:ln w="3810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3" name="Content Placeholder 2"/>
          <p:cNvSpPr>
            <a:spLocks noGrp="1"/>
          </p:cNvSpPr>
          <p:nvPr>
            <p:ph idx="1"/>
          </p:nvPr>
        </p:nvSpPr>
        <p:spPr>
          <a:xfrm>
            <a:off x="4381500" y="1638298"/>
            <a:ext cx="7162800" cy="4315703"/>
          </a:xfrm>
          <a:prstGeom prst="rect">
            <a:avLst/>
          </a:prstGeom>
        </p:spPr>
        <p:txBody>
          <a:bodyPr anchor="ctr"/>
          <a:lstStyle>
            <a:lvl1pPr marL="0" indent="0" algn="ctr">
              <a:buFont typeface="Arial" panose="020B0604020202020204" pitchFamily="34" charse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2" name="Text Placeholder 9"/>
          <p:cNvSpPr>
            <a:spLocks noGrp="1"/>
          </p:cNvSpPr>
          <p:nvPr>
            <p:ph type="body" sz="quarter" idx="13"/>
          </p:nvPr>
        </p:nvSpPr>
        <p:spPr>
          <a:xfrm>
            <a:off x="647700" y="1638300"/>
            <a:ext cx="3429000" cy="4315702"/>
          </a:xfrm>
        </p:spPr>
        <p:txBody>
          <a:bodyPr/>
          <a:lstStyle>
            <a:lvl1pPr marL="293688" indent="-293688">
              <a:buFontTx/>
              <a:buBlip>
                <a:blip r:embed="rId2"/>
              </a:buBlip>
              <a:defRPr sz="1800"/>
            </a:lvl1pPr>
            <a:lvl2pPr marL="573088" indent="-287338">
              <a:buFontTx/>
              <a:buBlip>
                <a:blip r:embed="rId2"/>
              </a:buBlip>
              <a:defRPr sz="1600"/>
            </a:lvl2pPr>
            <a:lvl3pPr marL="804863" indent="-231775">
              <a:buFontTx/>
              <a:buBlip>
                <a:blip r:embed="rId2"/>
              </a:buBlip>
              <a:defRPr sz="1600"/>
            </a:lvl3pPr>
            <a:lvl4pPr marL="1036638" indent="-231775">
              <a:buFontTx/>
              <a:buBlip>
                <a:blip r:embed="rId2"/>
              </a:buBlip>
              <a:defRPr sz="1600"/>
            </a:lvl4pPr>
            <a:lvl5pPr marL="1323975" indent="-231775">
              <a:buFontTx/>
              <a:buBlip>
                <a:blip r:embed="rId2"/>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5" name="Date Placeholder 1">
            <a:extLst>
              <a:ext uri="{FF2B5EF4-FFF2-40B4-BE49-F238E27FC236}">
                <a16:creationId xmlns:a16="http://schemas.microsoft.com/office/drawing/2014/main" id="{A88A5A4A-83D6-23A8-CC1F-F63C3E342207}"/>
              </a:ext>
            </a:extLst>
          </p:cNvPr>
          <p:cNvSpPr>
            <a:spLocks noGrp="1"/>
          </p:cNvSpPr>
          <p:nvPr>
            <p:ph type="dt" sz="half" idx="14"/>
          </p:nvPr>
        </p:nvSpPr>
        <p:spPr/>
        <p:txBody>
          <a:bodyPr/>
          <a:lstStyle>
            <a:lvl1pPr>
              <a:defRPr/>
            </a:lvl1pPr>
          </a:lstStyle>
          <a:p>
            <a:pPr>
              <a:defRPr/>
            </a:pPr>
            <a:fld id="{76DB6EA4-467C-4E36-BA0E-1685A5D84591}" type="datetimeFigureOut">
              <a:rPr lang="en-US"/>
              <a:pPr>
                <a:defRPr/>
              </a:pPr>
              <a:t>11/8/2024</a:t>
            </a:fld>
            <a:endParaRPr lang="en-US"/>
          </a:p>
        </p:txBody>
      </p:sp>
      <p:sp>
        <p:nvSpPr>
          <p:cNvPr id="6" name="Footer Placeholder 4">
            <a:extLst>
              <a:ext uri="{FF2B5EF4-FFF2-40B4-BE49-F238E27FC236}">
                <a16:creationId xmlns:a16="http://schemas.microsoft.com/office/drawing/2014/main" id="{F990AEB6-FDA0-D28E-0696-A0277DA37AE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97B39ED-362D-A95D-813D-EDD3EC69A4B1}"/>
              </a:ext>
            </a:extLst>
          </p:cNvPr>
          <p:cNvSpPr>
            <a:spLocks noGrp="1"/>
          </p:cNvSpPr>
          <p:nvPr>
            <p:ph type="sldNum" sz="quarter" idx="16"/>
          </p:nvPr>
        </p:nvSpPr>
        <p:spPr/>
        <p:txBody>
          <a:bodyPr/>
          <a:lstStyle>
            <a:lvl1pPr>
              <a:defRPr/>
            </a:lvl1pPr>
          </a:lstStyle>
          <a:p>
            <a:pPr>
              <a:defRPr/>
            </a:pPr>
            <a:fld id="{79755EE7-4DC3-4EBC-96D2-2D46FCB66A15}" type="slidenum">
              <a:rPr lang="en-US"/>
              <a:pPr>
                <a:defRPr/>
              </a:pPr>
              <a:t>‹#›</a:t>
            </a:fld>
            <a:endParaRPr lang="en-US"/>
          </a:p>
        </p:txBody>
      </p:sp>
    </p:spTree>
    <p:extLst>
      <p:ext uri="{BB962C8B-B14F-4D97-AF65-F5344CB8AC3E}">
        <p14:creationId xmlns:p14="http://schemas.microsoft.com/office/powerpoint/2010/main" val="2227136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6C6734-B3DA-5723-630F-6248A2B04FF7}"/>
              </a:ext>
            </a:extLst>
          </p:cNvPr>
          <p:cNvSpPr/>
          <p:nvPr/>
        </p:nvSpPr>
        <p:spPr>
          <a:xfrm>
            <a:off x="0" y="0"/>
            <a:ext cx="12192000" cy="6858000"/>
          </a:xfrm>
          <a:prstGeom prst="rect">
            <a:avLst/>
          </a:prstGeom>
          <a:noFill/>
          <a:ln w="3810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2" name="Text Placeholder 9"/>
          <p:cNvSpPr>
            <a:spLocks noGrp="1"/>
          </p:cNvSpPr>
          <p:nvPr>
            <p:ph type="body" sz="quarter" idx="13"/>
          </p:nvPr>
        </p:nvSpPr>
        <p:spPr>
          <a:xfrm>
            <a:off x="647700" y="1638300"/>
            <a:ext cx="3429000" cy="4315702"/>
          </a:xfrm>
        </p:spPr>
        <p:txBody>
          <a:bodyPr/>
          <a:lstStyle>
            <a:lvl1pPr marL="293688" indent="-293688">
              <a:buFontTx/>
              <a:buBlip>
                <a:blip r:embed="rId2"/>
              </a:buBlip>
              <a:defRPr sz="1800"/>
            </a:lvl1pPr>
            <a:lvl2pPr marL="573088" indent="-287338">
              <a:buFontTx/>
              <a:buBlip>
                <a:blip r:embed="rId2"/>
              </a:buBlip>
              <a:defRPr sz="1600"/>
            </a:lvl2pPr>
            <a:lvl3pPr marL="804863" indent="-231775">
              <a:buFontTx/>
              <a:buBlip>
                <a:blip r:embed="rId2"/>
              </a:buBlip>
              <a:defRPr sz="1600"/>
            </a:lvl3pPr>
            <a:lvl4pPr marL="1036638" indent="-231775">
              <a:buFontTx/>
              <a:buBlip>
                <a:blip r:embed="rId2"/>
              </a:buBlip>
              <a:defRPr sz="1600"/>
            </a:lvl4pPr>
            <a:lvl5pPr marL="1323975" indent="-231775">
              <a:buFontTx/>
              <a:buBlip>
                <a:blip r:embed="rId2"/>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5" name="Date Placeholder 6">
            <a:extLst>
              <a:ext uri="{FF2B5EF4-FFF2-40B4-BE49-F238E27FC236}">
                <a16:creationId xmlns:a16="http://schemas.microsoft.com/office/drawing/2014/main" id="{557C6EAF-81BD-06B2-8DA7-1B9DEC4939DE}"/>
              </a:ext>
            </a:extLst>
          </p:cNvPr>
          <p:cNvSpPr>
            <a:spLocks noGrp="1"/>
          </p:cNvSpPr>
          <p:nvPr>
            <p:ph type="dt" sz="half" idx="14"/>
          </p:nvPr>
        </p:nvSpPr>
        <p:spPr/>
        <p:txBody>
          <a:bodyPr/>
          <a:lstStyle>
            <a:lvl1pPr>
              <a:defRPr/>
            </a:lvl1pPr>
          </a:lstStyle>
          <a:p>
            <a:pPr>
              <a:defRPr/>
            </a:pPr>
            <a:fld id="{4F0112E0-36FB-4E75-8765-5D84C619D9AE}" type="datetimeFigureOut">
              <a:rPr lang="en-US"/>
              <a:pPr>
                <a:defRPr/>
              </a:pPr>
              <a:t>11/8/2024</a:t>
            </a:fld>
            <a:endParaRPr lang="en-US"/>
          </a:p>
        </p:txBody>
      </p:sp>
      <p:sp>
        <p:nvSpPr>
          <p:cNvPr id="6" name="Footer Placeholder 7">
            <a:extLst>
              <a:ext uri="{FF2B5EF4-FFF2-40B4-BE49-F238E27FC236}">
                <a16:creationId xmlns:a16="http://schemas.microsoft.com/office/drawing/2014/main" id="{A34D4E32-38AB-7413-C8FA-2A2274C8DB3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3B2E0033-216F-CD55-FFF2-FBE25BBFFD74}"/>
              </a:ext>
            </a:extLst>
          </p:cNvPr>
          <p:cNvSpPr>
            <a:spLocks noGrp="1"/>
          </p:cNvSpPr>
          <p:nvPr>
            <p:ph type="sldNum" sz="quarter" idx="16"/>
          </p:nvPr>
        </p:nvSpPr>
        <p:spPr/>
        <p:txBody>
          <a:bodyPr/>
          <a:lstStyle>
            <a:lvl1pPr>
              <a:defRPr/>
            </a:lvl1pPr>
          </a:lstStyle>
          <a:p>
            <a:pPr>
              <a:defRPr/>
            </a:pPr>
            <a:fld id="{EDAC8F25-11E5-47AA-BC29-FC622EF6D70C}" type="slidenum">
              <a:rPr lang="en-US"/>
              <a:pPr>
                <a:defRPr/>
              </a:pPr>
              <a:t>‹#›</a:t>
            </a:fld>
            <a:endParaRPr lang="en-US"/>
          </a:p>
        </p:txBody>
      </p:sp>
    </p:spTree>
    <p:extLst>
      <p:ext uri="{BB962C8B-B14F-4D97-AF65-F5344CB8AC3E}">
        <p14:creationId xmlns:p14="http://schemas.microsoft.com/office/powerpoint/2010/main" val="62516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2_Blu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420AF39-36C8-7648-B0E0-B41E11ED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9"/>
          <p:cNvSpPr>
            <a:spLocks noGrp="1"/>
          </p:cNvSpPr>
          <p:nvPr>
            <p:ph type="body" sz="quarter" idx="13"/>
          </p:nvPr>
        </p:nvSpPr>
        <p:spPr>
          <a:xfrm>
            <a:off x="647700" y="1638300"/>
            <a:ext cx="5448300" cy="4315702"/>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7" name="Picture Placeholder 26"/>
          <p:cNvSpPr>
            <a:spLocks noGrp="1"/>
          </p:cNvSpPr>
          <p:nvPr>
            <p:ph type="pic" sz="quarter" idx="17"/>
          </p:nvPr>
        </p:nvSpPr>
        <p:spPr>
          <a:xfrm>
            <a:off x="6368800" y="0"/>
            <a:ext cx="5823199" cy="6858000"/>
          </a:xfrm>
          <a:custGeom>
            <a:avLst/>
            <a:gdLst>
              <a:gd name="connsiteX0" fmla="*/ 2333049 w 5804758"/>
              <a:gd name="connsiteY0" fmla="*/ 0 h 6858000"/>
              <a:gd name="connsiteX1" fmla="*/ 5804758 w 5804758"/>
              <a:gd name="connsiteY1" fmla="*/ 0 h 6858000"/>
              <a:gd name="connsiteX2" fmla="*/ 5804758 w 5804758"/>
              <a:gd name="connsiteY2" fmla="*/ 6858000 h 6858000"/>
              <a:gd name="connsiteX3" fmla="*/ 1787660 w 5804758"/>
              <a:gd name="connsiteY3" fmla="*/ 6858000 h 6858000"/>
              <a:gd name="connsiteX4" fmla="*/ 1675393 w 5804758"/>
              <a:gd name="connsiteY4" fmla="*/ 6740789 h 6858000"/>
              <a:gd name="connsiteX5" fmla="*/ 815 w 5804758"/>
              <a:gd name="connsiteY5" fmla="*/ 3154679 h 6858000"/>
              <a:gd name="connsiteX6" fmla="*/ 2052665 w 5804758"/>
              <a:gd name="connsiteY6" fmla="*/ 161671 h 6858000"/>
              <a:gd name="connsiteX0" fmla="*/ 2351318 w 5823027"/>
              <a:gd name="connsiteY0" fmla="*/ 0 h 6858000"/>
              <a:gd name="connsiteX1" fmla="*/ 5823027 w 5823027"/>
              <a:gd name="connsiteY1" fmla="*/ 0 h 6858000"/>
              <a:gd name="connsiteX2" fmla="*/ 5823027 w 5823027"/>
              <a:gd name="connsiteY2" fmla="*/ 6858000 h 6858000"/>
              <a:gd name="connsiteX3" fmla="*/ 1805929 w 5823027"/>
              <a:gd name="connsiteY3" fmla="*/ 6858000 h 6858000"/>
              <a:gd name="connsiteX4" fmla="*/ 1693662 w 5823027"/>
              <a:gd name="connsiteY4" fmla="*/ 6740789 h 6858000"/>
              <a:gd name="connsiteX5" fmla="*/ 796 w 5823027"/>
              <a:gd name="connsiteY5" fmla="*/ 3995927 h 6858000"/>
              <a:gd name="connsiteX6" fmla="*/ 2070934 w 5823027"/>
              <a:gd name="connsiteY6" fmla="*/ 161671 h 6858000"/>
              <a:gd name="connsiteX7" fmla="*/ 2351318 w 5823027"/>
              <a:gd name="connsiteY7" fmla="*/ 0 h 6858000"/>
              <a:gd name="connsiteX0" fmla="*/ 2350522 w 5822231"/>
              <a:gd name="connsiteY0" fmla="*/ 0 h 6858000"/>
              <a:gd name="connsiteX1" fmla="*/ 5822231 w 5822231"/>
              <a:gd name="connsiteY1" fmla="*/ 0 h 6858000"/>
              <a:gd name="connsiteX2" fmla="*/ 5822231 w 5822231"/>
              <a:gd name="connsiteY2" fmla="*/ 6858000 h 6858000"/>
              <a:gd name="connsiteX3" fmla="*/ 1805133 w 5822231"/>
              <a:gd name="connsiteY3" fmla="*/ 6858000 h 6858000"/>
              <a:gd name="connsiteX4" fmla="*/ 0 w 5822231"/>
              <a:gd name="connsiteY4" fmla="*/ 3995927 h 6858000"/>
              <a:gd name="connsiteX5" fmla="*/ 2070138 w 5822231"/>
              <a:gd name="connsiteY5" fmla="*/ 161671 h 6858000"/>
              <a:gd name="connsiteX6" fmla="*/ 2350522 w 5822231"/>
              <a:gd name="connsiteY6" fmla="*/ 0 h 6858000"/>
              <a:gd name="connsiteX0" fmla="*/ 2352118 w 5823827"/>
              <a:gd name="connsiteY0" fmla="*/ 0 h 6858000"/>
              <a:gd name="connsiteX1" fmla="*/ 5823827 w 5823827"/>
              <a:gd name="connsiteY1" fmla="*/ 0 h 6858000"/>
              <a:gd name="connsiteX2" fmla="*/ 5823827 w 5823827"/>
              <a:gd name="connsiteY2" fmla="*/ 6858000 h 6858000"/>
              <a:gd name="connsiteX3" fmla="*/ 1806729 w 5823827"/>
              <a:gd name="connsiteY3" fmla="*/ 6858000 h 6858000"/>
              <a:gd name="connsiteX4" fmla="*/ 1596 w 5823827"/>
              <a:gd name="connsiteY4" fmla="*/ 3995927 h 6858000"/>
              <a:gd name="connsiteX5" fmla="*/ 2071734 w 5823827"/>
              <a:gd name="connsiteY5" fmla="*/ 161671 h 6858000"/>
              <a:gd name="connsiteX6" fmla="*/ 2352118 w 5823827"/>
              <a:gd name="connsiteY6" fmla="*/ 0 h 6858000"/>
              <a:gd name="connsiteX0" fmla="*/ 2351490 w 5823199"/>
              <a:gd name="connsiteY0" fmla="*/ 0 h 6858000"/>
              <a:gd name="connsiteX1" fmla="*/ 5823199 w 5823199"/>
              <a:gd name="connsiteY1" fmla="*/ 0 h 6858000"/>
              <a:gd name="connsiteX2" fmla="*/ 5823199 w 5823199"/>
              <a:gd name="connsiteY2" fmla="*/ 6858000 h 6858000"/>
              <a:gd name="connsiteX3" fmla="*/ 1806101 w 5823199"/>
              <a:gd name="connsiteY3" fmla="*/ 6858000 h 6858000"/>
              <a:gd name="connsiteX4" fmla="*/ 968 w 5823199"/>
              <a:gd name="connsiteY4" fmla="*/ 3995927 h 6858000"/>
              <a:gd name="connsiteX5" fmla="*/ 2071106 w 5823199"/>
              <a:gd name="connsiteY5" fmla="*/ 161671 h 6858000"/>
              <a:gd name="connsiteX6" fmla="*/ 2351490 w 5823199"/>
              <a:gd name="connsiteY6" fmla="*/ 0 h 6858000"/>
              <a:gd name="connsiteX0" fmla="*/ 2351490 w 5823199"/>
              <a:gd name="connsiteY0" fmla="*/ 0 h 6858000"/>
              <a:gd name="connsiteX1" fmla="*/ 5823199 w 5823199"/>
              <a:gd name="connsiteY1" fmla="*/ 0 h 6858000"/>
              <a:gd name="connsiteX2" fmla="*/ 5823199 w 5823199"/>
              <a:gd name="connsiteY2" fmla="*/ 6858000 h 6858000"/>
              <a:gd name="connsiteX3" fmla="*/ 1806101 w 5823199"/>
              <a:gd name="connsiteY3" fmla="*/ 6858000 h 6858000"/>
              <a:gd name="connsiteX4" fmla="*/ 968 w 5823199"/>
              <a:gd name="connsiteY4" fmla="*/ 3995927 h 6858000"/>
              <a:gd name="connsiteX5" fmla="*/ 2071106 w 5823199"/>
              <a:gd name="connsiteY5" fmla="*/ 161671 h 6858000"/>
              <a:gd name="connsiteX6" fmla="*/ 2351490 w 582319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3199" h="6858000">
                <a:moveTo>
                  <a:pt x="2351490" y="0"/>
                </a:moveTo>
                <a:lnTo>
                  <a:pt x="5823199" y="0"/>
                </a:lnTo>
                <a:lnTo>
                  <a:pt x="5823199" y="6858000"/>
                </a:lnTo>
                <a:lnTo>
                  <a:pt x="1806101" y="6858000"/>
                </a:lnTo>
                <a:cubicBezTo>
                  <a:pt x="835729" y="6380988"/>
                  <a:pt x="-33065" y="5112337"/>
                  <a:pt x="968" y="3995927"/>
                </a:cubicBezTo>
                <a:cubicBezTo>
                  <a:pt x="63423" y="1947184"/>
                  <a:pt x="1401742" y="547629"/>
                  <a:pt x="2071106" y="161671"/>
                </a:cubicBezTo>
                <a:lnTo>
                  <a:pt x="2351490" y="0"/>
                </a:lnTo>
                <a:close/>
              </a:path>
            </a:pathLst>
          </a:custGeom>
          <a:noFill/>
        </p:spPr>
        <p:txBody>
          <a:bodyPr rtlCol="0">
            <a:noAutofit/>
          </a:bodyPr>
          <a:lstStyle/>
          <a:p>
            <a:pPr lvl="0"/>
            <a:r>
              <a:rPr lang="en-US" noProof="0"/>
              <a:t>Click icon to add picture</a:t>
            </a:r>
          </a:p>
        </p:txBody>
      </p:sp>
      <p:sp>
        <p:nvSpPr>
          <p:cNvPr id="5" name="Date Placeholder 6">
            <a:extLst>
              <a:ext uri="{FF2B5EF4-FFF2-40B4-BE49-F238E27FC236}">
                <a16:creationId xmlns:a16="http://schemas.microsoft.com/office/drawing/2014/main" id="{95B8866C-6615-1DB5-B84B-FFCAB43981F4}"/>
              </a:ext>
            </a:extLst>
          </p:cNvPr>
          <p:cNvSpPr>
            <a:spLocks noGrp="1"/>
          </p:cNvSpPr>
          <p:nvPr>
            <p:ph type="dt" sz="half" idx="18"/>
          </p:nvPr>
        </p:nvSpPr>
        <p:spPr/>
        <p:txBody>
          <a:bodyPr/>
          <a:lstStyle>
            <a:lvl1pPr>
              <a:defRPr/>
            </a:lvl1pPr>
          </a:lstStyle>
          <a:p>
            <a:pPr>
              <a:defRPr/>
            </a:pPr>
            <a:fld id="{08F814DA-8BC3-4E15-9675-79454ED947F6}" type="datetimeFigureOut">
              <a:rPr lang="en-US"/>
              <a:pPr>
                <a:defRPr/>
              </a:pPr>
              <a:t>11/8/2024</a:t>
            </a:fld>
            <a:endParaRPr lang="en-US"/>
          </a:p>
        </p:txBody>
      </p:sp>
      <p:sp>
        <p:nvSpPr>
          <p:cNvPr id="6" name="Footer Placeholder 7">
            <a:extLst>
              <a:ext uri="{FF2B5EF4-FFF2-40B4-BE49-F238E27FC236}">
                <a16:creationId xmlns:a16="http://schemas.microsoft.com/office/drawing/2014/main" id="{C9DCB9BE-F73D-3DA5-0531-C8213979F6B8}"/>
              </a:ext>
            </a:extLst>
          </p:cNvPr>
          <p:cNvSpPr>
            <a:spLocks noGrp="1"/>
          </p:cNvSpPr>
          <p:nvPr>
            <p:ph type="ftr" sz="quarter" idx="19"/>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9A9EED44-3C47-D96B-A8A3-AF5DD04A8D5B}"/>
              </a:ext>
            </a:extLst>
          </p:cNvPr>
          <p:cNvSpPr>
            <a:spLocks noGrp="1"/>
          </p:cNvSpPr>
          <p:nvPr>
            <p:ph type="sldNum" sz="quarter" idx="20"/>
          </p:nvPr>
        </p:nvSpPr>
        <p:spPr/>
        <p:txBody>
          <a:bodyPr/>
          <a:lstStyle>
            <a:lvl1pPr>
              <a:defRPr/>
            </a:lvl1pPr>
          </a:lstStyle>
          <a:p>
            <a:pPr>
              <a:defRPr/>
            </a:pPr>
            <a:fld id="{4D0BBF71-161E-4AF8-866B-E90B9E85D943}" type="slidenum">
              <a:rPr lang="en-US"/>
              <a:pPr>
                <a:defRPr/>
              </a:pPr>
              <a:t>‹#›</a:t>
            </a:fld>
            <a:endParaRPr lang="en-US"/>
          </a:p>
        </p:txBody>
      </p:sp>
    </p:spTree>
    <p:extLst>
      <p:ext uri="{BB962C8B-B14F-4D97-AF65-F5344CB8AC3E}">
        <p14:creationId xmlns:p14="http://schemas.microsoft.com/office/powerpoint/2010/main" val="2055696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3_Blu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23951D9-C8D8-6C5E-7B97-2CC9BA06D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825" y="269875"/>
            <a:ext cx="15700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9"/>
          <p:cNvSpPr>
            <a:spLocks noGrp="1"/>
          </p:cNvSpPr>
          <p:nvPr>
            <p:ph type="body" sz="quarter" idx="13"/>
          </p:nvPr>
        </p:nvSpPr>
        <p:spPr>
          <a:xfrm>
            <a:off x="647700" y="1638300"/>
            <a:ext cx="5295900" cy="2705100"/>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1" name="Picture Placeholder 20"/>
          <p:cNvSpPr>
            <a:spLocks noGrp="1"/>
          </p:cNvSpPr>
          <p:nvPr>
            <p:ph type="pic" sz="quarter" idx="17"/>
          </p:nvPr>
        </p:nvSpPr>
        <p:spPr>
          <a:xfrm>
            <a:off x="0" y="3799455"/>
            <a:ext cx="12192000" cy="3058545"/>
          </a:xfrm>
          <a:custGeom>
            <a:avLst/>
            <a:gdLst>
              <a:gd name="connsiteX0" fmla="*/ 7796893 w 12192000"/>
              <a:gd name="connsiteY0" fmla="*/ 0 h 3058545"/>
              <a:gd name="connsiteX1" fmla="*/ 12054209 w 12192000"/>
              <a:gd name="connsiteY1" fmla="*/ 905892 h 3058545"/>
              <a:gd name="connsiteX2" fmla="*/ 12192000 w 12192000"/>
              <a:gd name="connsiteY2" fmla="*/ 999659 h 3058545"/>
              <a:gd name="connsiteX3" fmla="*/ 12192000 w 12192000"/>
              <a:gd name="connsiteY3" fmla="*/ 3058545 h 3058545"/>
              <a:gd name="connsiteX4" fmla="*/ 0 w 12192000"/>
              <a:gd name="connsiteY4" fmla="*/ 3058545 h 3058545"/>
              <a:gd name="connsiteX5" fmla="*/ 0 w 12192000"/>
              <a:gd name="connsiteY5" fmla="*/ 2011099 h 3058545"/>
              <a:gd name="connsiteX6" fmla="*/ 54407 w 12192000"/>
              <a:gd name="connsiteY6" fmla="*/ 1965756 h 3058545"/>
              <a:gd name="connsiteX7" fmla="*/ 7796893 w 12192000"/>
              <a:gd name="connsiteY7" fmla="*/ 0 h 305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45">
                <a:moveTo>
                  <a:pt x="7796893" y="0"/>
                </a:moveTo>
                <a:cubicBezTo>
                  <a:pt x="9792271" y="0"/>
                  <a:pt x="11186013" y="348219"/>
                  <a:pt x="12054209" y="905892"/>
                </a:cubicBezTo>
                <a:lnTo>
                  <a:pt x="12192000" y="999659"/>
                </a:lnTo>
                <a:lnTo>
                  <a:pt x="12192000" y="3058545"/>
                </a:lnTo>
                <a:lnTo>
                  <a:pt x="0" y="3058545"/>
                </a:lnTo>
                <a:lnTo>
                  <a:pt x="0" y="2011099"/>
                </a:lnTo>
                <a:lnTo>
                  <a:pt x="54407" y="1965756"/>
                </a:lnTo>
                <a:cubicBezTo>
                  <a:pt x="1330694" y="978392"/>
                  <a:pt x="4862514" y="0"/>
                  <a:pt x="7796893" y="0"/>
                </a:cubicBezTo>
                <a:close/>
              </a:path>
            </a:pathLst>
          </a:custGeom>
        </p:spPr>
        <p:txBody>
          <a:bodyPr rtlCol="0">
            <a:noAutofit/>
          </a:bodyPr>
          <a:lstStyle/>
          <a:p>
            <a:pPr lvl="0"/>
            <a:r>
              <a:rPr lang="en-US" noProof="0"/>
              <a:t>Click icon to add picture</a:t>
            </a:r>
          </a:p>
        </p:txBody>
      </p:sp>
      <p:sp>
        <p:nvSpPr>
          <p:cNvPr id="22" name="Text Placeholder 9"/>
          <p:cNvSpPr>
            <a:spLocks noGrp="1"/>
          </p:cNvSpPr>
          <p:nvPr>
            <p:ph type="body" sz="quarter" idx="18"/>
          </p:nvPr>
        </p:nvSpPr>
        <p:spPr>
          <a:xfrm>
            <a:off x="6248399" y="1638300"/>
            <a:ext cx="5301343" cy="2705100"/>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6265E4C1-D542-74E7-F304-803225C5320B}"/>
              </a:ext>
            </a:extLst>
          </p:cNvPr>
          <p:cNvSpPr>
            <a:spLocks noGrp="1"/>
          </p:cNvSpPr>
          <p:nvPr>
            <p:ph type="dt" sz="half" idx="19"/>
          </p:nvPr>
        </p:nvSpPr>
        <p:spPr/>
        <p:txBody>
          <a:bodyPr/>
          <a:lstStyle>
            <a:lvl1pPr>
              <a:defRPr/>
            </a:lvl1pPr>
          </a:lstStyle>
          <a:p>
            <a:pPr>
              <a:defRPr/>
            </a:pPr>
            <a:fld id="{BE16EE39-76FE-4D9E-94E9-F4827D7541FF}" type="datetimeFigureOut">
              <a:rPr lang="en-US"/>
              <a:pPr>
                <a:defRPr/>
              </a:pPr>
              <a:t>11/8/2024</a:t>
            </a:fld>
            <a:endParaRPr lang="en-US"/>
          </a:p>
        </p:txBody>
      </p:sp>
      <p:sp>
        <p:nvSpPr>
          <p:cNvPr id="6" name="Footer Placeholder 7">
            <a:extLst>
              <a:ext uri="{FF2B5EF4-FFF2-40B4-BE49-F238E27FC236}">
                <a16:creationId xmlns:a16="http://schemas.microsoft.com/office/drawing/2014/main" id="{4C4121CE-AD2A-4F1F-D1F9-FE6F12D808D2}"/>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6504E1A0-E57A-D6F6-060D-C061D19A6D76}"/>
              </a:ext>
            </a:extLst>
          </p:cNvPr>
          <p:cNvSpPr>
            <a:spLocks noGrp="1"/>
          </p:cNvSpPr>
          <p:nvPr>
            <p:ph type="sldNum" sz="quarter" idx="21"/>
          </p:nvPr>
        </p:nvSpPr>
        <p:spPr/>
        <p:txBody>
          <a:bodyPr/>
          <a:lstStyle>
            <a:lvl1pPr>
              <a:defRPr/>
            </a:lvl1pPr>
          </a:lstStyle>
          <a:p>
            <a:pPr>
              <a:defRPr/>
            </a:pPr>
            <a:fld id="{4E5F7BA2-C94A-4242-8819-EB34F77374B9}" type="slidenum">
              <a:rPr lang="en-US"/>
              <a:pPr>
                <a:defRPr/>
              </a:pPr>
              <a:t>‹#›</a:t>
            </a:fld>
            <a:endParaRPr lang="en-US"/>
          </a:p>
        </p:txBody>
      </p:sp>
    </p:spTree>
    <p:extLst>
      <p:ext uri="{BB962C8B-B14F-4D97-AF65-F5344CB8AC3E}">
        <p14:creationId xmlns:p14="http://schemas.microsoft.com/office/powerpoint/2010/main" val="1639047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Green">
    <p:bg>
      <p:bgPr>
        <a:solidFill>
          <a:srgbClr val="6C8C56"/>
        </a:solidFill>
        <a:effectLst/>
      </p:bgPr>
    </p:bg>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751E5244-32F9-7B5D-7462-A527D9B67432}"/>
              </a:ext>
            </a:extLst>
          </p:cNvPr>
          <p:cNvPicPr>
            <a:picLocks noChangeAspect="1"/>
          </p:cNvPicPr>
          <p:nvPr/>
        </p:nvPicPr>
        <p:blipFill>
          <a:blip r:embed="rId3"/>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5" name="Rectangle 4">
            <a:extLst>
              <a:ext uri="{FF2B5EF4-FFF2-40B4-BE49-F238E27FC236}">
                <a16:creationId xmlns:a16="http://schemas.microsoft.com/office/drawing/2014/main" id="{7764E796-6EC6-C4CC-F4E0-B9F995D7BB8F}"/>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6" name="Rectangle 5">
            <a:extLst>
              <a:ext uri="{FF2B5EF4-FFF2-40B4-BE49-F238E27FC236}">
                <a16:creationId xmlns:a16="http://schemas.microsoft.com/office/drawing/2014/main" id="{575216D8-4BE9-10D0-1B8A-C6903DE14E81}"/>
              </a:ext>
            </a:extLst>
          </p:cNvPr>
          <p:cNvSpPr/>
          <p:nvPr/>
        </p:nvSpPr>
        <p:spPr>
          <a:xfrm>
            <a:off x="647700" y="1638300"/>
            <a:ext cx="82550" cy="331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grpSp>
        <p:nvGrpSpPr>
          <p:cNvPr id="7" name="Group 9">
            <a:extLst>
              <a:ext uri="{FF2B5EF4-FFF2-40B4-BE49-F238E27FC236}">
                <a16:creationId xmlns:a16="http://schemas.microsoft.com/office/drawing/2014/main" id="{0EF5995D-8723-04EB-E9EB-3065CA78A6F7}"/>
              </a:ext>
            </a:extLst>
          </p:cNvPr>
          <p:cNvGrpSpPr>
            <a:grpSpLocks/>
          </p:cNvGrpSpPr>
          <p:nvPr/>
        </p:nvGrpSpPr>
        <p:grpSpPr bwMode="auto">
          <a:xfrm>
            <a:off x="1085850" y="1635125"/>
            <a:ext cx="1447800" cy="414338"/>
            <a:chOff x="1068836" y="957124"/>
            <a:chExt cx="1448267" cy="413895"/>
          </a:xfrm>
        </p:grpSpPr>
        <p:sp>
          <p:nvSpPr>
            <p:cNvPr id="8" name="Freeform 10">
              <a:extLst>
                <a:ext uri="{FF2B5EF4-FFF2-40B4-BE49-F238E27FC236}">
                  <a16:creationId xmlns:a16="http://schemas.microsoft.com/office/drawing/2014/main" id="{EAFEC4EB-10F9-8D3F-509A-A383B3C6EC64}"/>
                </a:ext>
              </a:extLst>
            </p:cNvPr>
            <p:cNvSpPr>
              <a:spLocks/>
            </p:cNvSpPr>
            <p:nvPr/>
          </p:nvSpPr>
          <p:spPr bwMode="auto">
            <a:xfrm>
              <a:off x="2149255" y="957826"/>
              <a:ext cx="367848" cy="413188"/>
            </a:xfrm>
            <a:custGeom>
              <a:avLst/>
              <a:gdLst>
                <a:gd name="T0" fmla="*/ 387079 w 349223"/>
                <a:gd name="T1" fmla="*/ 155564 h 392268"/>
                <a:gd name="T2" fmla="*/ 188003 w 349223"/>
                <a:gd name="T3" fmla="*/ 5651 h 392268"/>
                <a:gd name="T4" fmla="*/ 1150 w 349223"/>
                <a:gd name="T5" fmla="*/ 315326 h 392268"/>
                <a:gd name="T6" fmla="*/ 143319 w 349223"/>
                <a:gd name="T7" fmla="*/ 435198 h 392268"/>
                <a:gd name="T8" fmla="*/ 334379 w 349223"/>
                <a:gd name="T9" fmla="*/ 305379 h 392268"/>
                <a:gd name="T10" fmla="*/ 387180 w 349223"/>
                <a:gd name="T11" fmla="*/ 155465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9" name="Freeform 11">
              <a:extLst>
                <a:ext uri="{FF2B5EF4-FFF2-40B4-BE49-F238E27FC236}">
                  <a16:creationId xmlns:a16="http://schemas.microsoft.com/office/drawing/2014/main" id="{E1C4EC8E-FC70-BFE2-0A1A-03680B854940}"/>
                </a:ext>
              </a:extLst>
            </p:cNvPr>
            <p:cNvSpPr>
              <a:spLocks/>
            </p:cNvSpPr>
            <p:nvPr/>
          </p:nvSpPr>
          <p:spPr bwMode="auto">
            <a:xfrm>
              <a:off x="2149225" y="1182011"/>
              <a:ext cx="178514" cy="189008"/>
            </a:xfrm>
            <a:custGeom>
              <a:avLst/>
              <a:gdLst>
                <a:gd name="T0" fmla="*/ 188034 w 169476"/>
                <a:gd name="T1" fmla="*/ 180057 h 179438"/>
                <a:gd name="T2" fmla="*/ 75523 w 169476"/>
                <a:gd name="T3" fmla="*/ 113505 h 179438"/>
                <a:gd name="T4" fmla="*/ 19217 w 169476"/>
                <a:gd name="T5" fmla="*/ 26561 h 179438"/>
                <a:gd name="T6" fmla="*/ 11402 w 169476"/>
                <a:gd name="T7" fmla="*/ 0 h 179438"/>
                <a:gd name="T8" fmla="*/ 983 w 169476"/>
                <a:gd name="T9" fmla="*/ 78289 h 179438"/>
                <a:gd name="T10" fmla="*/ 983 w 169476"/>
                <a:gd name="T11" fmla="*/ 78289 h 179438"/>
                <a:gd name="T12" fmla="*/ 983 w 169476"/>
                <a:gd name="T13" fmla="*/ 78687 h 179438"/>
                <a:gd name="T14" fmla="*/ 983 w 169476"/>
                <a:gd name="T15" fmla="*/ 78687 h 179438"/>
                <a:gd name="T16" fmla="*/ 983 w 169476"/>
                <a:gd name="T17" fmla="*/ 79184 h 179438"/>
                <a:gd name="T18" fmla="*/ 5091 w 169476"/>
                <a:gd name="T19" fmla="*/ 97091 h 179438"/>
                <a:gd name="T20" fmla="*/ 143051 w 169476"/>
                <a:gd name="T21" fmla="*/ 199058 h 179438"/>
                <a:gd name="T22" fmla="*/ 143250 w 169476"/>
                <a:gd name="T23" fmla="*/ 199058 h 179438"/>
                <a:gd name="T24" fmla="*/ 143250 w 169476"/>
                <a:gd name="T25" fmla="*/ 199058 h 179438"/>
                <a:gd name="T26" fmla="*/ 143451 w 169476"/>
                <a:gd name="T27" fmla="*/ 199058 h 179438"/>
                <a:gd name="T28" fmla="*/ 143551 w 169476"/>
                <a:gd name="T29" fmla="*/ 199058 h 179438"/>
                <a:gd name="T30" fmla="*/ 143651 w 169476"/>
                <a:gd name="T31" fmla="*/ 199058 h 179438"/>
                <a:gd name="T32" fmla="*/ 143851 w 169476"/>
                <a:gd name="T33" fmla="*/ 199058 h 179438"/>
                <a:gd name="T34" fmla="*/ 143851 w 169476"/>
                <a:gd name="T35" fmla="*/ 199058 h 179438"/>
                <a:gd name="T36" fmla="*/ 144252 w 169476"/>
                <a:gd name="T37" fmla="*/ 199058 h 179438"/>
                <a:gd name="T38" fmla="*/ 144252 w 169476"/>
                <a:gd name="T39" fmla="*/ 199058 h 179438"/>
                <a:gd name="T40" fmla="*/ 187634 w 169476"/>
                <a:gd name="T41" fmla="*/ 180156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0" name="Freeform 12">
              <a:extLst>
                <a:ext uri="{FF2B5EF4-FFF2-40B4-BE49-F238E27FC236}">
                  <a16:creationId xmlns:a16="http://schemas.microsoft.com/office/drawing/2014/main" id="{B5F6FD3C-6EA8-A852-2E55-5ED0F866FA7A}"/>
                </a:ext>
              </a:extLst>
            </p:cNvPr>
            <p:cNvSpPr>
              <a:spLocks/>
            </p:cNvSpPr>
            <p:nvPr/>
          </p:nvSpPr>
          <p:spPr bwMode="auto">
            <a:xfrm>
              <a:off x="1516895" y="957124"/>
              <a:ext cx="463853" cy="405361"/>
            </a:xfrm>
            <a:custGeom>
              <a:avLst/>
              <a:gdLst>
                <a:gd name="T0" fmla="*/ 343425 w 440367"/>
                <a:gd name="T1" fmla="*/ 403905 h 384837"/>
                <a:gd name="T2" fmla="*/ 480384 w 440367"/>
                <a:gd name="T3" fmla="*/ 130339 h 384837"/>
                <a:gd name="T4" fmla="*/ 111187 w 440367"/>
                <a:gd name="T5" fmla="*/ 9772 h 384837"/>
                <a:gd name="T6" fmla="*/ 478 w 440367"/>
                <a:gd name="T7" fmla="*/ 206241 h 384837"/>
                <a:gd name="T8" fmla="*/ 113792 w 440367"/>
                <a:gd name="T9" fmla="*/ 398036 h 384837"/>
                <a:gd name="T10" fmla="*/ 343325 w 440367"/>
                <a:gd name="T11" fmla="*/ 403905 h 3848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tx2"/>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1" name="Freeform 13">
              <a:extLst>
                <a:ext uri="{FF2B5EF4-FFF2-40B4-BE49-F238E27FC236}">
                  <a16:creationId xmlns:a16="http://schemas.microsoft.com/office/drawing/2014/main" id="{18E82697-94ED-012F-C70A-1046A3F95DCD}"/>
                </a:ext>
              </a:extLst>
            </p:cNvPr>
            <p:cNvSpPr>
              <a:spLocks/>
            </p:cNvSpPr>
            <p:nvPr/>
          </p:nvSpPr>
          <p:spPr bwMode="auto">
            <a:xfrm>
              <a:off x="1537133" y="1165200"/>
              <a:ext cx="440483" cy="197241"/>
            </a:xfrm>
            <a:custGeom>
              <a:avLst/>
              <a:gdLst>
                <a:gd name="T0" fmla="*/ 463974 w 418181"/>
                <a:gd name="T1" fmla="*/ 0 h 187254"/>
                <a:gd name="T2" fmla="*/ 248669 w 418181"/>
                <a:gd name="T3" fmla="*/ 130019 h 187254"/>
                <a:gd name="T4" fmla="*/ 137158 w 418181"/>
                <a:gd name="T5" fmla="*/ 97191 h 187254"/>
                <a:gd name="T6" fmla="*/ 0 w 418181"/>
                <a:gd name="T7" fmla="*/ 44567 h 187254"/>
                <a:gd name="T8" fmla="*/ 92575 w 418181"/>
                <a:gd name="T9" fmla="*/ 178863 h 187254"/>
                <a:gd name="T10" fmla="*/ 126239 w 418181"/>
                <a:gd name="T11" fmla="*/ 200451 h 187254"/>
                <a:gd name="T12" fmla="*/ 322208 w 418181"/>
                <a:gd name="T13" fmla="*/ 184733 h 187254"/>
                <a:gd name="T14" fmla="*/ 322608 w 418181"/>
                <a:gd name="T15" fmla="*/ 184733 h 187254"/>
                <a:gd name="T16" fmla="*/ 322608 w 418181"/>
                <a:gd name="T17" fmla="*/ 184733 h 187254"/>
                <a:gd name="T18" fmla="*/ 323009 w 418181"/>
                <a:gd name="T19" fmla="*/ 184733 h 187254"/>
                <a:gd name="T20" fmla="*/ 323009 w 418181"/>
                <a:gd name="T21" fmla="*/ 184733 h 187254"/>
                <a:gd name="T22" fmla="*/ 323409 w 418181"/>
                <a:gd name="T23" fmla="*/ 184733 h 187254"/>
                <a:gd name="T24" fmla="*/ 323409 w 418181"/>
                <a:gd name="T25" fmla="*/ 184733 h 187254"/>
                <a:gd name="T26" fmla="*/ 323811 w 418181"/>
                <a:gd name="T27" fmla="*/ 184733 h 187254"/>
                <a:gd name="T28" fmla="*/ 323811 w 418181"/>
                <a:gd name="T29" fmla="*/ 184733 h 187254"/>
                <a:gd name="T30" fmla="*/ 324211 w 418181"/>
                <a:gd name="T31" fmla="*/ 184733 h 187254"/>
                <a:gd name="T32" fmla="*/ 324211 w 418181"/>
                <a:gd name="T33" fmla="*/ 184733 h 187254"/>
                <a:gd name="T34" fmla="*/ 463874 w 418181"/>
                <a:gd name="T35" fmla="*/ 398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DCD5C6"/>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2" name="Freeform 14">
              <a:extLst>
                <a:ext uri="{FF2B5EF4-FFF2-40B4-BE49-F238E27FC236}">
                  <a16:creationId xmlns:a16="http://schemas.microsoft.com/office/drawing/2014/main" id="{79373EB8-1FFB-B702-7E7D-1D32AAEC5570}"/>
                </a:ext>
              </a:extLst>
            </p:cNvPr>
            <p:cNvSpPr/>
            <p:nvPr/>
          </p:nvSpPr>
          <p:spPr>
            <a:xfrm>
              <a:off x="1068836" y="998355"/>
              <a:ext cx="284255" cy="320332"/>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3" name="Freeform 15">
              <a:extLst>
                <a:ext uri="{FF2B5EF4-FFF2-40B4-BE49-F238E27FC236}">
                  <a16:creationId xmlns:a16="http://schemas.microsoft.com/office/drawing/2014/main" id="{121C6F02-93D5-3E08-A908-011310CA73D0}"/>
                </a:ext>
              </a:extLst>
            </p:cNvPr>
            <p:cNvSpPr/>
            <p:nvPr/>
          </p:nvSpPr>
          <p:spPr>
            <a:xfrm>
              <a:off x="1068836" y="1153764"/>
              <a:ext cx="266786" cy="164923"/>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 name="Title 1"/>
          <p:cNvSpPr>
            <a:spLocks noGrp="1"/>
          </p:cNvSpPr>
          <p:nvPr>
            <p:ph type="title"/>
          </p:nvPr>
        </p:nvSpPr>
        <p:spPr>
          <a:xfrm>
            <a:off x="964313" y="1638301"/>
            <a:ext cx="6846187" cy="21336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4" name="Date Placeholder 43">
            <a:extLst>
              <a:ext uri="{FF2B5EF4-FFF2-40B4-BE49-F238E27FC236}">
                <a16:creationId xmlns:a16="http://schemas.microsoft.com/office/drawing/2014/main" id="{EFE5FC44-1CD4-AA67-681F-2CC93E4E1C39}"/>
              </a:ext>
            </a:extLst>
          </p:cNvPr>
          <p:cNvSpPr>
            <a:spLocks noGrp="1"/>
          </p:cNvSpPr>
          <p:nvPr>
            <p:ph type="dt" sz="half" idx="10"/>
          </p:nvPr>
        </p:nvSpPr>
        <p:spPr/>
        <p:txBody>
          <a:bodyPr/>
          <a:lstStyle>
            <a:lvl1pPr>
              <a:defRPr/>
            </a:lvl1pPr>
          </a:lstStyle>
          <a:p>
            <a:pPr>
              <a:defRPr/>
            </a:pPr>
            <a:fld id="{F292FBA8-9B7E-497D-81AF-51CAC1B23443}" type="datetimeFigureOut">
              <a:rPr lang="en-US"/>
              <a:pPr>
                <a:defRPr/>
              </a:pPr>
              <a:t>11/8/2024</a:t>
            </a:fld>
            <a:endParaRPr lang="en-US"/>
          </a:p>
        </p:txBody>
      </p:sp>
      <p:sp>
        <p:nvSpPr>
          <p:cNvPr id="15" name="Footer Placeholder 44">
            <a:extLst>
              <a:ext uri="{FF2B5EF4-FFF2-40B4-BE49-F238E27FC236}">
                <a16:creationId xmlns:a16="http://schemas.microsoft.com/office/drawing/2014/main" id="{1FBA2CD2-39A2-E467-BD3E-6E8BEB165961}"/>
              </a:ext>
            </a:extLst>
          </p:cNvPr>
          <p:cNvSpPr>
            <a:spLocks noGrp="1"/>
          </p:cNvSpPr>
          <p:nvPr>
            <p:ph type="ftr" sz="quarter" idx="11"/>
          </p:nvPr>
        </p:nvSpPr>
        <p:spPr/>
        <p:txBody>
          <a:bodyPr/>
          <a:lstStyle>
            <a:lvl1pPr>
              <a:defRPr/>
            </a:lvl1pPr>
          </a:lstStyle>
          <a:p>
            <a:pPr>
              <a:defRPr/>
            </a:pPr>
            <a:endParaRPr lang="en-US"/>
          </a:p>
        </p:txBody>
      </p:sp>
      <p:sp>
        <p:nvSpPr>
          <p:cNvPr id="16" name="Slide Number Placeholder 45">
            <a:extLst>
              <a:ext uri="{FF2B5EF4-FFF2-40B4-BE49-F238E27FC236}">
                <a16:creationId xmlns:a16="http://schemas.microsoft.com/office/drawing/2014/main" id="{1A5E887A-4AA4-809B-15F9-6DC3C932B737}"/>
              </a:ext>
            </a:extLst>
          </p:cNvPr>
          <p:cNvSpPr>
            <a:spLocks noGrp="1"/>
          </p:cNvSpPr>
          <p:nvPr>
            <p:ph type="sldNum" sz="quarter" idx="12"/>
          </p:nvPr>
        </p:nvSpPr>
        <p:spPr/>
        <p:txBody>
          <a:bodyPr/>
          <a:lstStyle>
            <a:lvl1pPr>
              <a:defRPr/>
            </a:lvl1pPr>
          </a:lstStyle>
          <a:p>
            <a:pPr>
              <a:defRPr/>
            </a:pPr>
            <a:fld id="{D343D859-68B0-442D-8FAE-E7F75388E610}" type="slidenum">
              <a:rPr lang="en-US"/>
              <a:pPr>
                <a:defRPr/>
              </a:pPr>
              <a:t>‹#›</a:t>
            </a:fld>
            <a:endParaRPr lang="en-US"/>
          </a:p>
        </p:txBody>
      </p:sp>
    </p:spTree>
    <p:extLst>
      <p:ext uri="{BB962C8B-B14F-4D97-AF65-F5344CB8AC3E}">
        <p14:creationId xmlns:p14="http://schemas.microsoft.com/office/powerpoint/2010/main" val="213367403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Logo_Green">
    <p:bg>
      <p:bgPr>
        <a:solidFill>
          <a:srgbClr val="6C8C56"/>
        </a:solidFill>
        <a:effectLst/>
      </p:bgPr>
    </p:bg>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929975E9-FFFA-21D7-6967-C4518876B921}"/>
              </a:ext>
            </a:extLst>
          </p:cNvPr>
          <p:cNvPicPr>
            <a:picLocks noChangeAspect="1"/>
          </p:cNvPicPr>
          <p:nvPr/>
        </p:nvPicPr>
        <p:blipFill>
          <a:blip r:embed="rId3"/>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5" name="Rectangle 4">
            <a:extLst>
              <a:ext uri="{FF2B5EF4-FFF2-40B4-BE49-F238E27FC236}">
                <a16:creationId xmlns:a16="http://schemas.microsoft.com/office/drawing/2014/main" id="{10FA48BF-D03A-17F7-F57F-BF676116CC57}"/>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6" name="Rectangle 5">
            <a:extLst>
              <a:ext uri="{FF2B5EF4-FFF2-40B4-BE49-F238E27FC236}">
                <a16:creationId xmlns:a16="http://schemas.microsoft.com/office/drawing/2014/main" id="{2BD46726-6E4F-4C4D-16C5-347F165779E3}"/>
              </a:ext>
            </a:extLst>
          </p:cNvPr>
          <p:cNvSpPr/>
          <p:nvPr/>
        </p:nvSpPr>
        <p:spPr>
          <a:xfrm>
            <a:off x="647700" y="1638300"/>
            <a:ext cx="82550" cy="331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grpSp>
        <p:nvGrpSpPr>
          <p:cNvPr id="7" name="Group 9">
            <a:extLst>
              <a:ext uri="{FF2B5EF4-FFF2-40B4-BE49-F238E27FC236}">
                <a16:creationId xmlns:a16="http://schemas.microsoft.com/office/drawing/2014/main" id="{9787FBF8-3B4B-E723-D51F-C1D6F0AF9771}"/>
              </a:ext>
            </a:extLst>
          </p:cNvPr>
          <p:cNvGrpSpPr>
            <a:grpSpLocks/>
          </p:cNvGrpSpPr>
          <p:nvPr/>
        </p:nvGrpSpPr>
        <p:grpSpPr bwMode="auto">
          <a:xfrm>
            <a:off x="1085850" y="1635125"/>
            <a:ext cx="1447800" cy="414338"/>
            <a:chOff x="1068836" y="957124"/>
            <a:chExt cx="1448267" cy="413895"/>
          </a:xfrm>
        </p:grpSpPr>
        <p:sp>
          <p:nvSpPr>
            <p:cNvPr id="8" name="Freeform 10">
              <a:extLst>
                <a:ext uri="{FF2B5EF4-FFF2-40B4-BE49-F238E27FC236}">
                  <a16:creationId xmlns:a16="http://schemas.microsoft.com/office/drawing/2014/main" id="{F2384CCE-3B89-5D29-3418-B2FC1DB2019C}"/>
                </a:ext>
              </a:extLst>
            </p:cNvPr>
            <p:cNvSpPr>
              <a:spLocks/>
            </p:cNvSpPr>
            <p:nvPr/>
          </p:nvSpPr>
          <p:spPr bwMode="auto">
            <a:xfrm>
              <a:off x="2149255" y="957826"/>
              <a:ext cx="367848" cy="413188"/>
            </a:xfrm>
            <a:custGeom>
              <a:avLst/>
              <a:gdLst>
                <a:gd name="T0" fmla="*/ 387079 w 349223"/>
                <a:gd name="T1" fmla="*/ 155564 h 392268"/>
                <a:gd name="T2" fmla="*/ 188003 w 349223"/>
                <a:gd name="T3" fmla="*/ 5651 h 392268"/>
                <a:gd name="T4" fmla="*/ 1150 w 349223"/>
                <a:gd name="T5" fmla="*/ 315326 h 392268"/>
                <a:gd name="T6" fmla="*/ 143319 w 349223"/>
                <a:gd name="T7" fmla="*/ 435198 h 392268"/>
                <a:gd name="T8" fmla="*/ 334379 w 349223"/>
                <a:gd name="T9" fmla="*/ 305379 h 392268"/>
                <a:gd name="T10" fmla="*/ 387180 w 349223"/>
                <a:gd name="T11" fmla="*/ 155465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9" name="Freeform 11">
              <a:extLst>
                <a:ext uri="{FF2B5EF4-FFF2-40B4-BE49-F238E27FC236}">
                  <a16:creationId xmlns:a16="http://schemas.microsoft.com/office/drawing/2014/main" id="{74266335-B11C-BF3D-0B4F-F0248D97AA2C}"/>
                </a:ext>
              </a:extLst>
            </p:cNvPr>
            <p:cNvSpPr>
              <a:spLocks/>
            </p:cNvSpPr>
            <p:nvPr/>
          </p:nvSpPr>
          <p:spPr bwMode="auto">
            <a:xfrm>
              <a:off x="2149225" y="1182011"/>
              <a:ext cx="178514" cy="189008"/>
            </a:xfrm>
            <a:custGeom>
              <a:avLst/>
              <a:gdLst>
                <a:gd name="T0" fmla="*/ 188034 w 169476"/>
                <a:gd name="T1" fmla="*/ 180057 h 179438"/>
                <a:gd name="T2" fmla="*/ 75523 w 169476"/>
                <a:gd name="T3" fmla="*/ 113505 h 179438"/>
                <a:gd name="T4" fmla="*/ 19217 w 169476"/>
                <a:gd name="T5" fmla="*/ 26561 h 179438"/>
                <a:gd name="T6" fmla="*/ 11402 w 169476"/>
                <a:gd name="T7" fmla="*/ 0 h 179438"/>
                <a:gd name="T8" fmla="*/ 983 w 169476"/>
                <a:gd name="T9" fmla="*/ 78289 h 179438"/>
                <a:gd name="T10" fmla="*/ 983 w 169476"/>
                <a:gd name="T11" fmla="*/ 78289 h 179438"/>
                <a:gd name="T12" fmla="*/ 983 w 169476"/>
                <a:gd name="T13" fmla="*/ 78687 h 179438"/>
                <a:gd name="T14" fmla="*/ 983 w 169476"/>
                <a:gd name="T15" fmla="*/ 78687 h 179438"/>
                <a:gd name="T16" fmla="*/ 983 w 169476"/>
                <a:gd name="T17" fmla="*/ 79184 h 179438"/>
                <a:gd name="T18" fmla="*/ 5091 w 169476"/>
                <a:gd name="T19" fmla="*/ 97091 h 179438"/>
                <a:gd name="T20" fmla="*/ 143051 w 169476"/>
                <a:gd name="T21" fmla="*/ 199058 h 179438"/>
                <a:gd name="T22" fmla="*/ 143250 w 169476"/>
                <a:gd name="T23" fmla="*/ 199058 h 179438"/>
                <a:gd name="T24" fmla="*/ 143250 w 169476"/>
                <a:gd name="T25" fmla="*/ 199058 h 179438"/>
                <a:gd name="T26" fmla="*/ 143451 w 169476"/>
                <a:gd name="T27" fmla="*/ 199058 h 179438"/>
                <a:gd name="T28" fmla="*/ 143551 w 169476"/>
                <a:gd name="T29" fmla="*/ 199058 h 179438"/>
                <a:gd name="T30" fmla="*/ 143651 w 169476"/>
                <a:gd name="T31" fmla="*/ 199058 h 179438"/>
                <a:gd name="T32" fmla="*/ 143851 w 169476"/>
                <a:gd name="T33" fmla="*/ 199058 h 179438"/>
                <a:gd name="T34" fmla="*/ 143851 w 169476"/>
                <a:gd name="T35" fmla="*/ 199058 h 179438"/>
                <a:gd name="T36" fmla="*/ 144252 w 169476"/>
                <a:gd name="T37" fmla="*/ 199058 h 179438"/>
                <a:gd name="T38" fmla="*/ 144252 w 169476"/>
                <a:gd name="T39" fmla="*/ 199058 h 179438"/>
                <a:gd name="T40" fmla="*/ 187634 w 169476"/>
                <a:gd name="T41" fmla="*/ 180156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0" name="Freeform 12">
              <a:extLst>
                <a:ext uri="{FF2B5EF4-FFF2-40B4-BE49-F238E27FC236}">
                  <a16:creationId xmlns:a16="http://schemas.microsoft.com/office/drawing/2014/main" id="{AFE0F996-222E-0A1A-B885-95862D3B49C5}"/>
                </a:ext>
              </a:extLst>
            </p:cNvPr>
            <p:cNvSpPr>
              <a:spLocks/>
            </p:cNvSpPr>
            <p:nvPr/>
          </p:nvSpPr>
          <p:spPr bwMode="auto">
            <a:xfrm>
              <a:off x="1516895" y="957124"/>
              <a:ext cx="463853" cy="405361"/>
            </a:xfrm>
            <a:custGeom>
              <a:avLst/>
              <a:gdLst>
                <a:gd name="T0" fmla="*/ 343425 w 440367"/>
                <a:gd name="T1" fmla="*/ 403905 h 384837"/>
                <a:gd name="T2" fmla="*/ 480384 w 440367"/>
                <a:gd name="T3" fmla="*/ 130339 h 384837"/>
                <a:gd name="T4" fmla="*/ 111187 w 440367"/>
                <a:gd name="T5" fmla="*/ 9772 h 384837"/>
                <a:gd name="T6" fmla="*/ 478 w 440367"/>
                <a:gd name="T7" fmla="*/ 206241 h 384837"/>
                <a:gd name="T8" fmla="*/ 113792 w 440367"/>
                <a:gd name="T9" fmla="*/ 398036 h 384837"/>
                <a:gd name="T10" fmla="*/ 343325 w 440367"/>
                <a:gd name="T11" fmla="*/ 403905 h 3848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tx2"/>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1" name="Freeform 13">
              <a:extLst>
                <a:ext uri="{FF2B5EF4-FFF2-40B4-BE49-F238E27FC236}">
                  <a16:creationId xmlns:a16="http://schemas.microsoft.com/office/drawing/2014/main" id="{53EC45AE-EABC-018D-2847-2A25162EF202}"/>
                </a:ext>
              </a:extLst>
            </p:cNvPr>
            <p:cNvSpPr>
              <a:spLocks/>
            </p:cNvSpPr>
            <p:nvPr/>
          </p:nvSpPr>
          <p:spPr bwMode="auto">
            <a:xfrm>
              <a:off x="1537133" y="1165200"/>
              <a:ext cx="440483" cy="197241"/>
            </a:xfrm>
            <a:custGeom>
              <a:avLst/>
              <a:gdLst>
                <a:gd name="T0" fmla="*/ 463974 w 418181"/>
                <a:gd name="T1" fmla="*/ 0 h 187254"/>
                <a:gd name="T2" fmla="*/ 248669 w 418181"/>
                <a:gd name="T3" fmla="*/ 130019 h 187254"/>
                <a:gd name="T4" fmla="*/ 137158 w 418181"/>
                <a:gd name="T5" fmla="*/ 97191 h 187254"/>
                <a:gd name="T6" fmla="*/ 0 w 418181"/>
                <a:gd name="T7" fmla="*/ 44567 h 187254"/>
                <a:gd name="T8" fmla="*/ 92575 w 418181"/>
                <a:gd name="T9" fmla="*/ 178863 h 187254"/>
                <a:gd name="T10" fmla="*/ 126239 w 418181"/>
                <a:gd name="T11" fmla="*/ 200451 h 187254"/>
                <a:gd name="T12" fmla="*/ 322208 w 418181"/>
                <a:gd name="T13" fmla="*/ 184733 h 187254"/>
                <a:gd name="T14" fmla="*/ 322608 w 418181"/>
                <a:gd name="T15" fmla="*/ 184733 h 187254"/>
                <a:gd name="T16" fmla="*/ 322608 w 418181"/>
                <a:gd name="T17" fmla="*/ 184733 h 187254"/>
                <a:gd name="T18" fmla="*/ 323009 w 418181"/>
                <a:gd name="T19" fmla="*/ 184733 h 187254"/>
                <a:gd name="T20" fmla="*/ 323009 w 418181"/>
                <a:gd name="T21" fmla="*/ 184733 h 187254"/>
                <a:gd name="T22" fmla="*/ 323409 w 418181"/>
                <a:gd name="T23" fmla="*/ 184733 h 187254"/>
                <a:gd name="T24" fmla="*/ 323409 w 418181"/>
                <a:gd name="T25" fmla="*/ 184733 h 187254"/>
                <a:gd name="T26" fmla="*/ 323811 w 418181"/>
                <a:gd name="T27" fmla="*/ 184733 h 187254"/>
                <a:gd name="T28" fmla="*/ 323811 w 418181"/>
                <a:gd name="T29" fmla="*/ 184733 h 187254"/>
                <a:gd name="T30" fmla="*/ 324211 w 418181"/>
                <a:gd name="T31" fmla="*/ 184733 h 187254"/>
                <a:gd name="T32" fmla="*/ 324211 w 418181"/>
                <a:gd name="T33" fmla="*/ 184733 h 187254"/>
                <a:gd name="T34" fmla="*/ 463874 w 418181"/>
                <a:gd name="T35" fmla="*/ 398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DCD5C6"/>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2" name="Freeform 14">
              <a:extLst>
                <a:ext uri="{FF2B5EF4-FFF2-40B4-BE49-F238E27FC236}">
                  <a16:creationId xmlns:a16="http://schemas.microsoft.com/office/drawing/2014/main" id="{D2FBAF82-63E6-9E97-53E4-DCDFACDCB789}"/>
                </a:ext>
              </a:extLst>
            </p:cNvPr>
            <p:cNvSpPr/>
            <p:nvPr/>
          </p:nvSpPr>
          <p:spPr>
            <a:xfrm>
              <a:off x="1068836" y="998355"/>
              <a:ext cx="284255" cy="320332"/>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3" name="Freeform 15">
              <a:extLst>
                <a:ext uri="{FF2B5EF4-FFF2-40B4-BE49-F238E27FC236}">
                  <a16:creationId xmlns:a16="http://schemas.microsoft.com/office/drawing/2014/main" id="{4AEC1B84-7ADB-B2C5-505C-C02298EB6CA4}"/>
                </a:ext>
              </a:extLst>
            </p:cNvPr>
            <p:cNvSpPr/>
            <p:nvPr/>
          </p:nvSpPr>
          <p:spPr>
            <a:xfrm>
              <a:off x="1068836" y="1153764"/>
              <a:ext cx="266786" cy="164923"/>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pic>
        <p:nvPicPr>
          <p:cNvPr id="14" name="Graphic 16">
            <a:extLst>
              <a:ext uri="{FF2B5EF4-FFF2-40B4-BE49-F238E27FC236}">
                <a16:creationId xmlns:a16="http://schemas.microsoft.com/office/drawing/2014/main" id="{C5F048B7-D58B-BA56-D6FA-6F7698C50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2025" y="736600"/>
            <a:ext cx="1485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4313" y="1638301"/>
            <a:ext cx="6846187" cy="21336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5" name="Date Placeholder 43">
            <a:extLst>
              <a:ext uri="{FF2B5EF4-FFF2-40B4-BE49-F238E27FC236}">
                <a16:creationId xmlns:a16="http://schemas.microsoft.com/office/drawing/2014/main" id="{0B0B662E-6582-27C0-566F-18DCDEB1B108}"/>
              </a:ext>
            </a:extLst>
          </p:cNvPr>
          <p:cNvSpPr>
            <a:spLocks noGrp="1"/>
          </p:cNvSpPr>
          <p:nvPr>
            <p:ph type="dt" sz="half" idx="10"/>
          </p:nvPr>
        </p:nvSpPr>
        <p:spPr/>
        <p:txBody>
          <a:bodyPr/>
          <a:lstStyle>
            <a:lvl1pPr>
              <a:defRPr/>
            </a:lvl1pPr>
          </a:lstStyle>
          <a:p>
            <a:pPr>
              <a:defRPr/>
            </a:pPr>
            <a:fld id="{45DB6505-0301-44A9-A669-3917AED2499A}" type="datetimeFigureOut">
              <a:rPr lang="en-US"/>
              <a:pPr>
                <a:defRPr/>
              </a:pPr>
              <a:t>11/8/2024</a:t>
            </a:fld>
            <a:endParaRPr lang="en-US"/>
          </a:p>
        </p:txBody>
      </p:sp>
      <p:sp>
        <p:nvSpPr>
          <p:cNvPr id="16" name="Footer Placeholder 44">
            <a:extLst>
              <a:ext uri="{FF2B5EF4-FFF2-40B4-BE49-F238E27FC236}">
                <a16:creationId xmlns:a16="http://schemas.microsoft.com/office/drawing/2014/main" id="{4E41AD11-1358-26BB-ABE2-AB79F351874A}"/>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45">
            <a:extLst>
              <a:ext uri="{FF2B5EF4-FFF2-40B4-BE49-F238E27FC236}">
                <a16:creationId xmlns:a16="http://schemas.microsoft.com/office/drawing/2014/main" id="{A77FC3F1-5F1B-F9C0-4950-DB4A5FB1B903}"/>
              </a:ext>
            </a:extLst>
          </p:cNvPr>
          <p:cNvSpPr>
            <a:spLocks noGrp="1"/>
          </p:cNvSpPr>
          <p:nvPr>
            <p:ph type="sldNum" sz="quarter" idx="12"/>
          </p:nvPr>
        </p:nvSpPr>
        <p:spPr/>
        <p:txBody>
          <a:bodyPr/>
          <a:lstStyle>
            <a:lvl1pPr>
              <a:defRPr/>
            </a:lvl1pPr>
          </a:lstStyle>
          <a:p>
            <a:pPr>
              <a:defRPr/>
            </a:pPr>
            <a:fld id="{41A32B6A-6656-4BB1-B7B6-C469B7685300}" type="slidenum">
              <a:rPr lang="en-US"/>
              <a:pPr>
                <a:defRPr/>
              </a:pPr>
              <a:t>‹#›</a:t>
            </a:fld>
            <a:endParaRPr lang="en-US"/>
          </a:p>
        </p:txBody>
      </p:sp>
    </p:spTree>
    <p:extLst>
      <p:ext uri="{BB962C8B-B14F-4D97-AF65-F5344CB8AC3E}">
        <p14:creationId xmlns:p14="http://schemas.microsoft.com/office/powerpoint/2010/main" val="344899794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Green">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CDA7E70E-05D7-D6C2-0F36-4E92B08B560E}"/>
              </a:ext>
            </a:extLst>
          </p:cNvPr>
          <p:cNvGrpSpPr>
            <a:grpSpLocks/>
          </p:cNvGrpSpPr>
          <p:nvPr/>
        </p:nvGrpSpPr>
        <p:grpSpPr bwMode="auto">
          <a:xfrm>
            <a:off x="647700" y="862013"/>
            <a:ext cx="1044575" cy="298450"/>
            <a:chOff x="1059072" y="760084"/>
            <a:chExt cx="1374939" cy="392939"/>
          </a:xfrm>
        </p:grpSpPr>
        <p:sp>
          <p:nvSpPr>
            <p:cNvPr id="3" name="Freeform 7">
              <a:extLst>
                <a:ext uri="{FF2B5EF4-FFF2-40B4-BE49-F238E27FC236}">
                  <a16:creationId xmlns:a16="http://schemas.microsoft.com/office/drawing/2014/main" id="{AB5DC2D4-8C2B-AD87-FFDA-A594753948E8}"/>
                </a:ext>
              </a:extLst>
            </p:cNvPr>
            <p:cNvSpPr>
              <a:spLocks/>
            </p:cNvSpPr>
            <p:nvPr/>
          </p:nvSpPr>
          <p:spPr bwMode="auto">
            <a:xfrm>
              <a:off x="2084788" y="760750"/>
              <a:ext cx="349223" cy="392268"/>
            </a:xfrm>
            <a:custGeom>
              <a:avLst/>
              <a:gdLst>
                <a:gd name="T0" fmla="*/ 348874 w 349223"/>
                <a:gd name="T1" fmla="*/ 140210 h 392268"/>
                <a:gd name="T2" fmla="*/ 169447 w 349223"/>
                <a:gd name="T3" fmla="*/ 5093 h 392268"/>
                <a:gd name="T4" fmla="*/ 1037 w 349223"/>
                <a:gd name="T5" fmla="*/ 284204 h 392268"/>
                <a:gd name="T6" fmla="*/ 129173 w 349223"/>
                <a:gd name="T7" fmla="*/ 392245 h 392268"/>
                <a:gd name="T8" fmla="*/ 301376 w 349223"/>
                <a:gd name="T9" fmla="*/ 275238 h 392268"/>
                <a:gd name="T10" fmla="*/ 348965 w 349223"/>
                <a:gd name="T11" fmla="*/ 140121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4" name="Freeform 8">
              <a:extLst>
                <a:ext uri="{FF2B5EF4-FFF2-40B4-BE49-F238E27FC236}">
                  <a16:creationId xmlns:a16="http://schemas.microsoft.com/office/drawing/2014/main" id="{A68907A9-52BE-BDC9-8326-7BA5D46D9B5A}"/>
                </a:ext>
              </a:extLst>
            </p:cNvPr>
            <p:cNvSpPr>
              <a:spLocks/>
            </p:cNvSpPr>
            <p:nvPr/>
          </p:nvSpPr>
          <p:spPr bwMode="auto">
            <a:xfrm>
              <a:off x="2084759" y="973585"/>
              <a:ext cx="169476" cy="179438"/>
            </a:xfrm>
            <a:custGeom>
              <a:avLst/>
              <a:gdLst>
                <a:gd name="T0" fmla="*/ 169476 w 169476"/>
                <a:gd name="T1" fmla="*/ 162285 h 179438"/>
                <a:gd name="T2" fmla="*/ 68069 w 169476"/>
                <a:gd name="T3" fmla="*/ 102302 h 179438"/>
                <a:gd name="T4" fmla="*/ 17320 w 169476"/>
                <a:gd name="T5" fmla="*/ 23939 h 179438"/>
                <a:gd name="T6" fmla="*/ 10277 w 169476"/>
                <a:gd name="T7" fmla="*/ 0 h 179438"/>
                <a:gd name="T8" fmla="*/ 886 w 169476"/>
                <a:gd name="T9" fmla="*/ 70562 h 179438"/>
                <a:gd name="T10" fmla="*/ 886 w 169476"/>
                <a:gd name="T11" fmla="*/ 70562 h 179438"/>
                <a:gd name="T12" fmla="*/ 886 w 169476"/>
                <a:gd name="T13" fmla="*/ 70921 h 179438"/>
                <a:gd name="T14" fmla="*/ 886 w 169476"/>
                <a:gd name="T15" fmla="*/ 70921 h 179438"/>
                <a:gd name="T16" fmla="*/ 886 w 169476"/>
                <a:gd name="T17" fmla="*/ 71369 h 179438"/>
                <a:gd name="T18" fmla="*/ 4588 w 169476"/>
                <a:gd name="T19" fmla="*/ 87508 h 179438"/>
                <a:gd name="T20" fmla="*/ 128932 w 169476"/>
                <a:gd name="T21" fmla="*/ 179410 h 179438"/>
                <a:gd name="T22" fmla="*/ 129112 w 169476"/>
                <a:gd name="T23" fmla="*/ 179410 h 179438"/>
                <a:gd name="T24" fmla="*/ 129112 w 169476"/>
                <a:gd name="T25" fmla="*/ 179410 h 179438"/>
                <a:gd name="T26" fmla="*/ 129293 w 169476"/>
                <a:gd name="T27" fmla="*/ 179410 h 179438"/>
                <a:gd name="T28" fmla="*/ 129383 w 169476"/>
                <a:gd name="T29" fmla="*/ 179410 h 179438"/>
                <a:gd name="T30" fmla="*/ 129473 w 169476"/>
                <a:gd name="T31" fmla="*/ 179410 h 179438"/>
                <a:gd name="T32" fmla="*/ 129654 w 169476"/>
                <a:gd name="T33" fmla="*/ 179410 h 179438"/>
                <a:gd name="T34" fmla="*/ 129654 w 169476"/>
                <a:gd name="T35" fmla="*/ 179410 h 179438"/>
                <a:gd name="T36" fmla="*/ 130015 w 169476"/>
                <a:gd name="T37" fmla="*/ 179410 h 179438"/>
                <a:gd name="T38" fmla="*/ 130015 w 169476"/>
                <a:gd name="T39" fmla="*/ 179410 h 179438"/>
                <a:gd name="T40" fmla="*/ 169115 w 169476"/>
                <a:gd name="T41" fmla="*/ 162374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5" name="Freeform 9">
              <a:extLst>
                <a:ext uri="{FF2B5EF4-FFF2-40B4-BE49-F238E27FC236}">
                  <a16:creationId xmlns:a16="http://schemas.microsoft.com/office/drawing/2014/main" id="{63F9F924-E5D6-E442-C45C-AA436B91BFBD}"/>
                </a:ext>
              </a:extLst>
            </p:cNvPr>
            <p:cNvSpPr/>
            <p:nvPr/>
          </p:nvSpPr>
          <p:spPr>
            <a:xfrm>
              <a:off x="1485345" y="760084"/>
              <a:ext cx="438810" cy="384579"/>
            </a:xfrm>
            <a:custGeom>
              <a:avLst/>
              <a:gdLst>
                <a:gd name="connsiteX0" fmla="*/ 309529 w 440367"/>
                <a:gd name="connsiteY0" fmla="*/ 364040 h 384837"/>
                <a:gd name="connsiteX1" fmla="*/ 432970 w 440367"/>
                <a:gd name="connsiteY1" fmla="*/ 117475 h 384837"/>
                <a:gd name="connsiteX2" fmla="*/ 100212 w 440367"/>
                <a:gd name="connsiteY2" fmla="*/ 8807 h 384837"/>
                <a:gd name="connsiteX3" fmla="*/ 431 w 440367"/>
                <a:gd name="connsiteY3" fmla="*/ 185885 h 384837"/>
                <a:gd name="connsiteX4" fmla="*/ 102560 w 440367"/>
                <a:gd name="connsiteY4" fmla="*/ 358750 h 384837"/>
                <a:gd name="connsiteX5" fmla="*/ 309439 w 440367"/>
                <a:gd name="connsiteY5" fmla="*/ 364040 h 38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 name="Freeform 10">
              <a:extLst>
                <a:ext uri="{FF2B5EF4-FFF2-40B4-BE49-F238E27FC236}">
                  <a16:creationId xmlns:a16="http://schemas.microsoft.com/office/drawing/2014/main" id="{D743B1EC-0CF4-7714-47CD-C918F351BA9D}"/>
                </a:ext>
              </a:extLst>
            </p:cNvPr>
            <p:cNvSpPr>
              <a:spLocks/>
            </p:cNvSpPr>
            <p:nvPr/>
          </p:nvSpPr>
          <p:spPr bwMode="auto">
            <a:xfrm>
              <a:off x="1503658" y="957625"/>
              <a:ext cx="418181" cy="187254"/>
            </a:xfrm>
            <a:custGeom>
              <a:avLst/>
              <a:gdLst>
                <a:gd name="T0" fmla="*/ 418181 w 418181"/>
                <a:gd name="T1" fmla="*/ 0 h 187254"/>
                <a:gd name="T2" fmla="*/ 224126 w 418181"/>
                <a:gd name="T3" fmla="*/ 117186 h 187254"/>
                <a:gd name="T4" fmla="*/ 123621 w 418181"/>
                <a:gd name="T5" fmla="*/ 87598 h 187254"/>
                <a:gd name="T6" fmla="*/ 0 w 418181"/>
                <a:gd name="T7" fmla="*/ 40168 h 187254"/>
                <a:gd name="T8" fmla="*/ 83438 w 418181"/>
                <a:gd name="T9" fmla="*/ 161209 h 187254"/>
                <a:gd name="T10" fmla="*/ 113779 w 418181"/>
                <a:gd name="T11" fmla="*/ 180665 h 187254"/>
                <a:gd name="T12" fmla="*/ 290406 w 418181"/>
                <a:gd name="T13" fmla="*/ 166499 h 187254"/>
                <a:gd name="T14" fmla="*/ 290767 w 418181"/>
                <a:gd name="T15" fmla="*/ 166499 h 187254"/>
                <a:gd name="T16" fmla="*/ 290767 w 418181"/>
                <a:gd name="T17" fmla="*/ 166499 h 187254"/>
                <a:gd name="T18" fmla="*/ 291129 w 418181"/>
                <a:gd name="T19" fmla="*/ 166499 h 187254"/>
                <a:gd name="T20" fmla="*/ 291129 w 418181"/>
                <a:gd name="T21" fmla="*/ 166499 h 187254"/>
                <a:gd name="T22" fmla="*/ 291490 w 418181"/>
                <a:gd name="T23" fmla="*/ 166499 h 187254"/>
                <a:gd name="T24" fmla="*/ 291490 w 418181"/>
                <a:gd name="T25" fmla="*/ 166499 h 187254"/>
                <a:gd name="T26" fmla="*/ 291851 w 418181"/>
                <a:gd name="T27" fmla="*/ 166499 h 187254"/>
                <a:gd name="T28" fmla="*/ 291851 w 418181"/>
                <a:gd name="T29" fmla="*/ 166499 h 187254"/>
                <a:gd name="T30" fmla="*/ 292212 w 418181"/>
                <a:gd name="T31" fmla="*/ 166499 h 187254"/>
                <a:gd name="T32" fmla="*/ 292212 w 418181"/>
                <a:gd name="T33" fmla="*/ 166499 h 187254"/>
                <a:gd name="T34" fmla="*/ 418091 w 418181"/>
                <a:gd name="T35" fmla="*/ 359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7" name="Freeform 11">
              <a:extLst>
                <a:ext uri="{FF2B5EF4-FFF2-40B4-BE49-F238E27FC236}">
                  <a16:creationId xmlns:a16="http://schemas.microsoft.com/office/drawing/2014/main" id="{66027511-8156-AC87-0D85-A86458362BF9}"/>
                </a:ext>
              </a:extLst>
            </p:cNvPr>
            <p:cNvSpPr/>
            <p:nvPr/>
          </p:nvSpPr>
          <p:spPr>
            <a:xfrm>
              <a:off x="1059072" y="797706"/>
              <a:ext cx="269556" cy="30515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12">
              <a:extLst>
                <a:ext uri="{FF2B5EF4-FFF2-40B4-BE49-F238E27FC236}">
                  <a16:creationId xmlns:a16="http://schemas.microsoft.com/office/drawing/2014/main" id="{7D4B376A-6121-2790-DDF5-DD3B86DE30FE}"/>
                </a:ext>
              </a:extLst>
            </p:cNvPr>
            <p:cNvSpPr/>
            <p:nvPr/>
          </p:nvSpPr>
          <p:spPr>
            <a:xfrm>
              <a:off x="1059072" y="946102"/>
              <a:ext cx="252839" cy="156758"/>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0" name="Content Placeholder 9"/>
          <p:cNvSpPr>
            <a:spLocks noGrp="1"/>
          </p:cNvSpPr>
          <p:nvPr>
            <p:ph sz="quarter" idx="13"/>
          </p:nvPr>
        </p:nvSpPr>
        <p:spPr>
          <a:xfrm>
            <a:off x="647700" y="1638300"/>
            <a:ext cx="10896600" cy="4322839"/>
          </a:xfrm>
        </p:spPr>
        <p:txBody>
          <a:bodyPr/>
          <a:lstStyle>
            <a:lvl1pPr marL="293688" indent="-293688">
              <a:buFontTx/>
              <a:buBlip>
                <a:blip r:embed="rId2"/>
              </a:buBlip>
              <a:defRPr/>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itle 1"/>
          <p:cNvSpPr>
            <a:spLocks noGrp="1"/>
          </p:cNvSpPr>
          <p:nvPr>
            <p:ph type="title"/>
          </p:nvPr>
        </p:nvSpPr>
        <p:spPr>
          <a:xfrm>
            <a:off x="1911926" y="647700"/>
            <a:ext cx="9632373" cy="723900"/>
          </a:xfrm>
        </p:spPr>
        <p:txBody>
          <a:bodyPr/>
          <a:lstStyle/>
          <a:p>
            <a:r>
              <a:rPr lang="en-US"/>
              <a:t>Click to edit Master title style</a:t>
            </a:r>
          </a:p>
        </p:txBody>
      </p:sp>
      <p:sp>
        <p:nvSpPr>
          <p:cNvPr id="9" name="Date Placeholder 22">
            <a:extLst>
              <a:ext uri="{FF2B5EF4-FFF2-40B4-BE49-F238E27FC236}">
                <a16:creationId xmlns:a16="http://schemas.microsoft.com/office/drawing/2014/main" id="{6008F1E0-CFC3-2A3E-6900-DC9DA27C32D2}"/>
              </a:ext>
            </a:extLst>
          </p:cNvPr>
          <p:cNvSpPr>
            <a:spLocks noGrp="1"/>
          </p:cNvSpPr>
          <p:nvPr>
            <p:ph type="dt" sz="half" idx="14"/>
          </p:nvPr>
        </p:nvSpPr>
        <p:spPr/>
        <p:txBody>
          <a:bodyPr/>
          <a:lstStyle>
            <a:lvl1pPr>
              <a:defRPr/>
            </a:lvl1pPr>
          </a:lstStyle>
          <a:p>
            <a:pPr>
              <a:defRPr/>
            </a:pPr>
            <a:fld id="{7D61BDE7-421C-4F31-A998-CD3AAAFCD1D4}" type="datetimeFigureOut">
              <a:rPr lang="en-US"/>
              <a:pPr>
                <a:defRPr/>
              </a:pPr>
              <a:t>11/8/2024</a:t>
            </a:fld>
            <a:endParaRPr lang="en-US"/>
          </a:p>
        </p:txBody>
      </p:sp>
      <p:sp>
        <p:nvSpPr>
          <p:cNvPr id="11" name="Footer Placeholder 23">
            <a:extLst>
              <a:ext uri="{FF2B5EF4-FFF2-40B4-BE49-F238E27FC236}">
                <a16:creationId xmlns:a16="http://schemas.microsoft.com/office/drawing/2014/main" id="{965978CE-8317-E697-095A-7D33EF411A8D}"/>
              </a:ext>
            </a:extLst>
          </p:cNvPr>
          <p:cNvSpPr>
            <a:spLocks noGrp="1"/>
          </p:cNvSpPr>
          <p:nvPr>
            <p:ph type="ftr" sz="quarter" idx="15"/>
          </p:nvPr>
        </p:nvSpPr>
        <p:spPr/>
        <p:txBody>
          <a:bodyPr/>
          <a:lstStyle>
            <a:lvl1pPr>
              <a:defRPr/>
            </a:lvl1pPr>
          </a:lstStyle>
          <a:p>
            <a:pPr>
              <a:defRPr/>
            </a:pPr>
            <a:endParaRPr lang="en-US"/>
          </a:p>
        </p:txBody>
      </p:sp>
      <p:sp>
        <p:nvSpPr>
          <p:cNvPr id="12" name="Slide Number Placeholder 24">
            <a:extLst>
              <a:ext uri="{FF2B5EF4-FFF2-40B4-BE49-F238E27FC236}">
                <a16:creationId xmlns:a16="http://schemas.microsoft.com/office/drawing/2014/main" id="{26E5F183-D2D4-39F6-F9D0-B8272882D601}"/>
              </a:ext>
            </a:extLst>
          </p:cNvPr>
          <p:cNvSpPr>
            <a:spLocks noGrp="1"/>
          </p:cNvSpPr>
          <p:nvPr>
            <p:ph type="sldNum" sz="quarter" idx="16"/>
          </p:nvPr>
        </p:nvSpPr>
        <p:spPr/>
        <p:txBody>
          <a:bodyPr/>
          <a:lstStyle>
            <a:lvl1pPr>
              <a:defRPr/>
            </a:lvl1pPr>
          </a:lstStyle>
          <a:p>
            <a:pPr>
              <a:defRPr/>
            </a:pPr>
            <a:fld id="{493B58B3-DD26-47AA-A72F-D440E0363F33}" type="slidenum">
              <a:rPr lang="en-US"/>
              <a:pPr>
                <a:defRPr/>
              </a:pPr>
              <a:t>‹#›</a:t>
            </a:fld>
            <a:endParaRPr lang="en-US"/>
          </a:p>
        </p:txBody>
      </p:sp>
    </p:spTree>
    <p:extLst>
      <p:ext uri="{BB962C8B-B14F-4D97-AF65-F5344CB8AC3E}">
        <p14:creationId xmlns:p14="http://schemas.microsoft.com/office/powerpoint/2010/main" val="3600071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Border_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D53C7A-5E6F-02B4-A04B-04072B945ED2}"/>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4" name="Picture 7">
            <a:extLst>
              <a:ext uri="{FF2B5EF4-FFF2-40B4-BE49-F238E27FC236}">
                <a16:creationId xmlns:a16="http://schemas.microsoft.com/office/drawing/2014/main" id="{78ABA595-C76A-CB58-E343-563FC4C50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3"/>
          </p:nvPr>
        </p:nvSpPr>
        <p:spPr>
          <a:xfrm>
            <a:off x="647700" y="1638300"/>
            <a:ext cx="10896600" cy="4315701"/>
          </a:xfr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47700" y="647700"/>
            <a:ext cx="10477500" cy="723900"/>
          </a:xfrm>
        </p:spPr>
        <p:txBody>
          <a:bodyPr/>
          <a:lstStyle/>
          <a:p>
            <a:r>
              <a:rPr lang="en-US"/>
              <a:t>Click to edit Master title style</a:t>
            </a:r>
          </a:p>
        </p:txBody>
      </p:sp>
      <p:sp>
        <p:nvSpPr>
          <p:cNvPr id="5" name="Date Placeholder 17">
            <a:extLst>
              <a:ext uri="{FF2B5EF4-FFF2-40B4-BE49-F238E27FC236}">
                <a16:creationId xmlns:a16="http://schemas.microsoft.com/office/drawing/2014/main" id="{D98A7E9C-1377-B18B-58A6-B506FE136EE2}"/>
              </a:ext>
            </a:extLst>
          </p:cNvPr>
          <p:cNvSpPr>
            <a:spLocks noGrp="1"/>
          </p:cNvSpPr>
          <p:nvPr>
            <p:ph type="dt" sz="half" idx="14"/>
          </p:nvPr>
        </p:nvSpPr>
        <p:spPr/>
        <p:txBody>
          <a:bodyPr/>
          <a:lstStyle>
            <a:lvl1pPr>
              <a:defRPr/>
            </a:lvl1pPr>
          </a:lstStyle>
          <a:p>
            <a:pPr>
              <a:defRPr/>
            </a:pPr>
            <a:fld id="{85C6DED1-B6F1-4A1D-B5EA-8482F26D460A}" type="datetimeFigureOut">
              <a:rPr lang="en-US"/>
              <a:pPr>
                <a:defRPr/>
              </a:pPr>
              <a:t>11/8/2024</a:t>
            </a:fld>
            <a:endParaRPr lang="en-US"/>
          </a:p>
        </p:txBody>
      </p:sp>
      <p:sp>
        <p:nvSpPr>
          <p:cNvPr id="6" name="Footer Placeholder 18">
            <a:extLst>
              <a:ext uri="{FF2B5EF4-FFF2-40B4-BE49-F238E27FC236}">
                <a16:creationId xmlns:a16="http://schemas.microsoft.com/office/drawing/2014/main" id="{C691D625-DB2A-85C2-6EF3-D9E7206FAC3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19">
            <a:extLst>
              <a:ext uri="{FF2B5EF4-FFF2-40B4-BE49-F238E27FC236}">
                <a16:creationId xmlns:a16="http://schemas.microsoft.com/office/drawing/2014/main" id="{90767C0B-27BB-C168-E76D-FE9566E1982A}"/>
              </a:ext>
            </a:extLst>
          </p:cNvPr>
          <p:cNvSpPr>
            <a:spLocks noGrp="1"/>
          </p:cNvSpPr>
          <p:nvPr>
            <p:ph type="sldNum" sz="quarter" idx="16"/>
          </p:nvPr>
        </p:nvSpPr>
        <p:spPr/>
        <p:txBody>
          <a:bodyPr/>
          <a:lstStyle>
            <a:lvl1pPr>
              <a:defRPr/>
            </a:lvl1pPr>
          </a:lstStyle>
          <a:p>
            <a:pPr>
              <a:defRPr/>
            </a:pPr>
            <a:fld id="{79DD11C7-DBBA-4C7B-BB18-5A1DC06537F1}" type="slidenum">
              <a:rPr lang="en-US"/>
              <a:pPr>
                <a:defRPr/>
              </a:pPr>
              <a:t>‹#›</a:t>
            </a:fld>
            <a:endParaRPr lang="en-US"/>
          </a:p>
        </p:txBody>
      </p:sp>
    </p:spTree>
    <p:extLst>
      <p:ext uri="{BB962C8B-B14F-4D97-AF65-F5344CB8AC3E}">
        <p14:creationId xmlns:p14="http://schemas.microsoft.com/office/powerpoint/2010/main" val="520316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_Gree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F8C44103-59F7-8462-3E49-C0DA84CFF79E}"/>
              </a:ext>
            </a:extLst>
          </p:cNvPr>
          <p:cNvGrpSpPr>
            <a:grpSpLocks/>
          </p:cNvGrpSpPr>
          <p:nvPr/>
        </p:nvGrpSpPr>
        <p:grpSpPr bwMode="auto">
          <a:xfrm>
            <a:off x="647700" y="862013"/>
            <a:ext cx="1044575" cy="298450"/>
            <a:chOff x="1059072" y="760084"/>
            <a:chExt cx="1374939" cy="392939"/>
          </a:xfrm>
        </p:grpSpPr>
        <p:sp>
          <p:nvSpPr>
            <p:cNvPr id="4" name="Freeform 7">
              <a:extLst>
                <a:ext uri="{FF2B5EF4-FFF2-40B4-BE49-F238E27FC236}">
                  <a16:creationId xmlns:a16="http://schemas.microsoft.com/office/drawing/2014/main" id="{5FBCFE08-EF9E-F192-3845-4B725B2ED28A}"/>
                </a:ext>
              </a:extLst>
            </p:cNvPr>
            <p:cNvSpPr>
              <a:spLocks/>
            </p:cNvSpPr>
            <p:nvPr/>
          </p:nvSpPr>
          <p:spPr bwMode="auto">
            <a:xfrm>
              <a:off x="2084788" y="760750"/>
              <a:ext cx="349223" cy="392268"/>
            </a:xfrm>
            <a:custGeom>
              <a:avLst/>
              <a:gdLst>
                <a:gd name="T0" fmla="*/ 348874 w 349223"/>
                <a:gd name="T1" fmla="*/ 140210 h 392268"/>
                <a:gd name="T2" fmla="*/ 169447 w 349223"/>
                <a:gd name="T3" fmla="*/ 5093 h 392268"/>
                <a:gd name="T4" fmla="*/ 1037 w 349223"/>
                <a:gd name="T5" fmla="*/ 284204 h 392268"/>
                <a:gd name="T6" fmla="*/ 129173 w 349223"/>
                <a:gd name="T7" fmla="*/ 392245 h 392268"/>
                <a:gd name="T8" fmla="*/ 301376 w 349223"/>
                <a:gd name="T9" fmla="*/ 275238 h 392268"/>
                <a:gd name="T10" fmla="*/ 348965 w 349223"/>
                <a:gd name="T11" fmla="*/ 140121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5" name="Freeform 8">
              <a:extLst>
                <a:ext uri="{FF2B5EF4-FFF2-40B4-BE49-F238E27FC236}">
                  <a16:creationId xmlns:a16="http://schemas.microsoft.com/office/drawing/2014/main" id="{D933E62E-6B80-E014-92D1-6F2FDEF5C15C}"/>
                </a:ext>
              </a:extLst>
            </p:cNvPr>
            <p:cNvSpPr>
              <a:spLocks/>
            </p:cNvSpPr>
            <p:nvPr/>
          </p:nvSpPr>
          <p:spPr bwMode="auto">
            <a:xfrm>
              <a:off x="2084759" y="973585"/>
              <a:ext cx="169476" cy="179438"/>
            </a:xfrm>
            <a:custGeom>
              <a:avLst/>
              <a:gdLst>
                <a:gd name="T0" fmla="*/ 169476 w 169476"/>
                <a:gd name="T1" fmla="*/ 162285 h 179438"/>
                <a:gd name="T2" fmla="*/ 68069 w 169476"/>
                <a:gd name="T3" fmla="*/ 102302 h 179438"/>
                <a:gd name="T4" fmla="*/ 17320 w 169476"/>
                <a:gd name="T5" fmla="*/ 23939 h 179438"/>
                <a:gd name="T6" fmla="*/ 10277 w 169476"/>
                <a:gd name="T7" fmla="*/ 0 h 179438"/>
                <a:gd name="T8" fmla="*/ 886 w 169476"/>
                <a:gd name="T9" fmla="*/ 70562 h 179438"/>
                <a:gd name="T10" fmla="*/ 886 w 169476"/>
                <a:gd name="T11" fmla="*/ 70562 h 179438"/>
                <a:gd name="T12" fmla="*/ 886 w 169476"/>
                <a:gd name="T13" fmla="*/ 70921 h 179438"/>
                <a:gd name="T14" fmla="*/ 886 w 169476"/>
                <a:gd name="T15" fmla="*/ 70921 h 179438"/>
                <a:gd name="T16" fmla="*/ 886 w 169476"/>
                <a:gd name="T17" fmla="*/ 71369 h 179438"/>
                <a:gd name="T18" fmla="*/ 4588 w 169476"/>
                <a:gd name="T19" fmla="*/ 87508 h 179438"/>
                <a:gd name="T20" fmla="*/ 128932 w 169476"/>
                <a:gd name="T21" fmla="*/ 179410 h 179438"/>
                <a:gd name="T22" fmla="*/ 129112 w 169476"/>
                <a:gd name="T23" fmla="*/ 179410 h 179438"/>
                <a:gd name="T24" fmla="*/ 129112 w 169476"/>
                <a:gd name="T25" fmla="*/ 179410 h 179438"/>
                <a:gd name="T26" fmla="*/ 129293 w 169476"/>
                <a:gd name="T27" fmla="*/ 179410 h 179438"/>
                <a:gd name="T28" fmla="*/ 129383 w 169476"/>
                <a:gd name="T29" fmla="*/ 179410 h 179438"/>
                <a:gd name="T30" fmla="*/ 129473 w 169476"/>
                <a:gd name="T31" fmla="*/ 179410 h 179438"/>
                <a:gd name="T32" fmla="*/ 129654 w 169476"/>
                <a:gd name="T33" fmla="*/ 179410 h 179438"/>
                <a:gd name="T34" fmla="*/ 129654 w 169476"/>
                <a:gd name="T35" fmla="*/ 179410 h 179438"/>
                <a:gd name="T36" fmla="*/ 130015 w 169476"/>
                <a:gd name="T37" fmla="*/ 179410 h 179438"/>
                <a:gd name="T38" fmla="*/ 130015 w 169476"/>
                <a:gd name="T39" fmla="*/ 179410 h 179438"/>
                <a:gd name="T40" fmla="*/ 169115 w 169476"/>
                <a:gd name="T41" fmla="*/ 162374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6" name="Freeform 9">
              <a:extLst>
                <a:ext uri="{FF2B5EF4-FFF2-40B4-BE49-F238E27FC236}">
                  <a16:creationId xmlns:a16="http://schemas.microsoft.com/office/drawing/2014/main" id="{FFC02EAC-F525-FCA1-EAF2-CD38CDAA4614}"/>
                </a:ext>
              </a:extLst>
            </p:cNvPr>
            <p:cNvSpPr/>
            <p:nvPr/>
          </p:nvSpPr>
          <p:spPr>
            <a:xfrm>
              <a:off x="1485345" y="760084"/>
              <a:ext cx="438810" cy="384579"/>
            </a:xfrm>
            <a:custGeom>
              <a:avLst/>
              <a:gdLst>
                <a:gd name="connsiteX0" fmla="*/ 309529 w 440367"/>
                <a:gd name="connsiteY0" fmla="*/ 364040 h 384837"/>
                <a:gd name="connsiteX1" fmla="*/ 432970 w 440367"/>
                <a:gd name="connsiteY1" fmla="*/ 117475 h 384837"/>
                <a:gd name="connsiteX2" fmla="*/ 100212 w 440367"/>
                <a:gd name="connsiteY2" fmla="*/ 8807 h 384837"/>
                <a:gd name="connsiteX3" fmla="*/ 431 w 440367"/>
                <a:gd name="connsiteY3" fmla="*/ 185885 h 384837"/>
                <a:gd name="connsiteX4" fmla="*/ 102560 w 440367"/>
                <a:gd name="connsiteY4" fmla="*/ 358750 h 384837"/>
                <a:gd name="connsiteX5" fmla="*/ 309439 w 440367"/>
                <a:gd name="connsiteY5" fmla="*/ 364040 h 38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10">
              <a:extLst>
                <a:ext uri="{FF2B5EF4-FFF2-40B4-BE49-F238E27FC236}">
                  <a16:creationId xmlns:a16="http://schemas.microsoft.com/office/drawing/2014/main" id="{450D8239-4056-7941-8B10-05F2997C9470}"/>
                </a:ext>
              </a:extLst>
            </p:cNvPr>
            <p:cNvSpPr>
              <a:spLocks/>
            </p:cNvSpPr>
            <p:nvPr/>
          </p:nvSpPr>
          <p:spPr bwMode="auto">
            <a:xfrm>
              <a:off x="1503658" y="957625"/>
              <a:ext cx="418181" cy="187254"/>
            </a:xfrm>
            <a:custGeom>
              <a:avLst/>
              <a:gdLst>
                <a:gd name="T0" fmla="*/ 418181 w 418181"/>
                <a:gd name="T1" fmla="*/ 0 h 187254"/>
                <a:gd name="T2" fmla="*/ 224126 w 418181"/>
                <a:gd name="T3" fmla="*/ 117186 h 187254"/>
                <a:gd name="T4" fmla="*/ 123621 w 418181"/>
                <a:gd name="T5" fmla="*/ 87598 h 187254"/>
                <a:gd name="T6" fmla="*/ 0 w 418181"/>
                <a:gd name="T7" fmla="*/ 40168 h 187254"/>
                <a:gd name="T8" fmla="*/ 83438 w 418181"/>
                <a:gd name="T9" fmla="*/ 161209 h 187254"/>
                <a:gd name="T10" fmla="*/ 113779 w 418181"/>
                <a:gd name="T11" fmla="*/ 180665 h 187254"/>
                <a:gd name="T12" fmla="*/ 290406 w 418181"/>
                <a:gd name="T13" fmla="*/ 166499 h 187254"/>
                <a:gd name="T14" fmla="*/ 290767 w 418181"/>
                <a:gd name="T15" fmla="*/ 166499 h 187254"/>
                <a:gd name="T16" fmla="*/ 290767 w 418181"/>
                <a:gd name="T17" fmla="*/ 166499 h 187254"/>
                <a:gd name="T18" fmla="*/ 291129 w 418181"/>
                <a:gd name="T19" fmla="*/ 166499 h 187254"/>
                <a:gd name="T20" fmla="*/ 291129 w 418181"/>
                <a:gd name="T21" fmla="*/ 166499 h 187254"/>
                <a:gd name="T22" fmla="*/ 291490 w 418181"/>
                <a:gd name="T23" fmla="*/ 166499 h 187254"/>
                <a:gd name="T24" fmla="*/ 291490 w 418181"/>
                <a:gd name="T25" fmla="*/ 166499 h 187254"/>
                <a:gd name="T26" fmla="*/ 291851 w 418181"/>
                <a:gd name="T27" fmla="*/ 166499 h 187254"/>
                <a:gd name="T28" fmla="*/ 291851 w 418181"/>
                <a:gd name="T29" fmla="*/ 166499 h 187254"/>
                <a:gd name="T30" fmla="*/ 292212 w 418181"/>
                <a:gd name="T31" fmla="*/ 166499 h 187254"/>
                <a:gd name="T32" fmla="*/ 292212 w 418181"/>
                <a:gd name="T33" fmla="*/ 166499 h 187254"/>
                <a:gd name="T34" fmla="*/ 418091 w 418181"/>
                <a:gd name="T35" fmla="*/ 359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8" name="Freeform 11">
              <a:extLst>
                <a:ext uri="{FF2B5EF4-FFF2-40B4-BE49-F238E27FC236}">
                  <a16:creationId xmlns:a16="http://schemas.microsoft.com/office/drawing/2014/main" id="{DAAE64D5-82F7-943A-1DA7-BA89FA1F5A63}"/>
                </a:ext>
              </a:extLst>
            </p:cNvPr>
            <p:cNvSpPr/>
            <p:nvPr/>
          </p:nvSpPr>
          <p:spPr>
            <a:xfrm>
              <a:off x="1059072" y="797706"/>
              <a:ext cx="269556" cy="30515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12">
              <a:extLst>
                <a:ext uri="{FF2B5EF4-FFF2-40B4-BE49-F238E27FC236}">
                  <a16:creationId xmlns:a16="http://schemas.microsoft.com/office/drawing/2014/main" id="{868925AF-296B-7B5C-CF89-E09A89436022}"/>
                </a:ext>
              </a:extLst>
            </p:cNvPr>
            <p:cNvSpPr/>
            <p:nvPr/>
          </p:nvSpPr>
          <p:spPr>
            <a:xfrm>
              <a:off x="1059072" y="946102"/>
              <a:ext cx="252839" cy="156758"/>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0" name="Rectangle 9">
            <a:extLst>
              <a:ext uri="{FF2B5EF4-FFF2-40B4-BE49-F238E27FC236}">
                <a16:creationId xmlns:a16="http://schemas.microsoft.com/office/drawing/2014/main" id="{49AC9265-012A-50F4-E643-17A20061A97B}"/>
              </a:ext>
            </a:extLst>
          </p:cNvPr>
          <p:cNvSpPr/>
          <p:nvPr/>
        </p:nvSpPr>
        <p:spPr>
          <a:xfrm rot="16200000">
            <a:off x="3244850" y="-955675"/>
            <a:ext cx="106363" cy="53006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1" name="Rectangle 10">
            <a:extLst>
              <a:ext uri="{FF2B5EF4-FFF2-40B4-BE49-F238E27FC236}">
                <a16:creationId xmlns:a16="http://schemas.microsoft.com/office/drawing/2014/main" id="{CB1140EF-B5B3-8A43-6F40-401707D38D5C}"/>
              </a:ext>
            </a:extLst>
          </p:cNvPr>
          <p:cNvSpPr/>
          <p:nvPr/>
        </p:nvSpPr>
        <p:spPr>
          <a:xfrm rot="16200000">
            <a:off x="8846344" y="-959644"/>
            <a:ext cx="104775" cy="53006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28" name="Content Placeholder 2"/>
          <p:cNvSpPr>
            <a:spLocks noGrp="1"/>
          </p:cNvSpPr>
          <p:nvPr>
            <p:ph sz="half" idx="1"/>
          </p:nvPr>
        </p:nvSpPr>
        <p:spPr>
          <a:xfrm>
            <a:off x="647700" y="2080754"/>
            <a:ext cx="5300553" cy="3821282"/>
          </a:xfrm>
          <a:prstGeom prst="rect">
            <a:avLst/>
          </a:prstGeom>
        </p:spPr>
        <p:txBody>
          <a:bodyPr/>
          <a:lstStyle>
            <a:lvl1pPr marL="293688" indent="-293688">
              <a:buFontTx/>
              <a:buBlip>
                <a:blip r:embed="rId2"/>
              </a:buBlip>
              <a:defRPr/>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p:cNvSpPr>
            <a:spLocks noGrp="1"/>
          </p:cNvSpPr>
          <p:nvPr>
            <p:ph sz="half" idx="13"/>
          </p:nvPr>
        </p:nvSpPr>
        <p:spPr>
          <a:xfrm>
            <a:off x="6248400" y="2080754"/>
            <a:ext cx="5295899" cy="3821282"/>
          </a:xfrm>
          <a:prstGeom prst="rect">
            <a:avLst/>
          </a:prstGeom>
        </p:spPr>
        <p:txBody>
          <a:bodyPr/>
          <a:lstStyle>
            <a:lvl1pPr marL="293688" indent="-293688">
              <a:buFontTx/>
              <a:buBlip>
                <a:blip r:embed="rId2"/>
              </a:buBlip>
              <a:defRPr/>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12" name="Date Placeholder 29">
            <a:extLst>
              <a:ext uri="{FF2B5EF4-FFF2-40B4-BE49-F238E27FC236}">
                <a16:creationId xmlns:a16="http://schemas.microsoft.com/office/drawing/2014/main" id="{7FC84C1B-5227-6D23-7548-BC65C010E70E}"/>
              </a:ext>
            </a:extLst>
          </p:cNvPr>
          <p:cNvSpPr>
            <a:spLocks noGrp="1"/>
          </p:cNvSpPr>
          <p:nvPr>
            <p:ph type="dt" sz="half" idx="14"/>
          </p:nvPr>
        </p:nvSpPr>
        <p:spPr/>
        <p:txBody>
          <a:bodyPr/>
          <a:lstStyle>
            <a:lvl1pPr>
              <a:defRPr/>
            </a:lvl1pPr>
          </a:lstStyle>
          <a:p>
            <a:pPr>
              <a:defRPr/>
            </a:pPr>
            <a:fld id="{0786B3A3-AEEB-4F37-8EC5-31C0CD5FD96D}" type="datetimeFigureOut">
              <a:rPr lang="en-US"/>
              <a:pPr>
                <a:defRPr/>
              </a:pPr>
              <a:t>11/8/2024</a:t>
            </a:fld>
            <a:endParaRPr lang="en-US"/>
          </a:p>
        </p:txBody>
      </p:sp>
      <p:sp>
        <p:nvSpPr>
          <p:cNvPr id="13" name="Footer Placeholder 30">
            <a:extLst>
              <a:ext uri="{FF2B5EF4-FFF2-40B4-BE49-F238E27FC236}">
                <a16:creationId xmlns:a16="http://schemas.microsoft.com/office/drawing/2014/main" id="{C37A4104-91FC-5FF5-087C-768197C89C7B}"/>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31">
            <a:extLst>
              <a:ext uri="{FF2B5EF4-FFF2-40B4-BE49-F238E27FC236}">
                <a16:creationId xmlns:a16="http://schemas.microsoft.com/office/drawing/2014/main" id="{58BCDB00-6237-782D-595E-25A69E1BC6C9}"/>
              </a:ext>
            </a:extLst>
          </p:cNvPr>
          <p:cNvSpPr>
            <a:spLocks noGrp="1"/>
          </p:cNvSpPr>
          <p:nvPr>
            <p:ph type="sldNum" sz="quarter" idx="16"/>
          </p:nvPr>
        </p:nvSpPr>
        <p:spPr/>
        <p:txBody>
          <a:bodyPr/>
          <a:lstStyle>
            <a:lvl1pPr>
              <a:defRPr/>
            </a:lvl1pPr>
          </a:lstStyle>
          <a:p>
            <a:pPr>
              <a:defRPr/>
            </a:pPr>
            <a:fld id="{28F336A5-26B0-495B-9C35-A54182E4F8B8}" type="slidenum">
              <a:rPr lang="en-US"/>
              <a:pPr>
                <a:defRPr/>
              </a:pPr>
              <a:t>‹#›</a:t>
            </a:fld>
            <a:endParaRPr lang="en-US"/>
          </a:p>
        </p:txBody>
      </p:sp>
    </p:spTree>
    <p:extLst>
      <p:ext uri="{BB962C8B-B14F-4D97-AF65-F5344CB8AC3E}">
        <p14:creationId xmlns:p14="http://schemas.microsoft.com/office/powerpoint/2010/main" val="2632592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No Log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4F2CA0B-C7E6-370D-F01B-1ADEDEB2A7E5}"/>
              </a:ext>
            </a:extLst>
          </p:cNvPr>
          <p:cNvGrpSpPr>
            <a:grpSpLocks/>
          </p:cNvGrpSpPr>
          <p:nvPr/>
        </p:nvGrpSpPr>
        <p:grpSpPr bwMode="auto">
          <a:xfrm>
            <a:off x="1181100" y="-3203575"/>
            <a:ext cx="15930563" cy="12007850"/>
            <a:chOff x="1181362" y="-3204047"/>
            <a:chExt cx="15930872" cy="12008701"/>
          </a:xfrm>
        </p:grpSpPr>
        <p:sp>
          <p:nvSpPr>
            <p:cNvPr id="5" name="Freeform 7">
              <a:extLst>
                <a:ext uri="{FF2B5EF4-FFF2-40B4-BE49-F238E27FC236}">
                  <a16:creationId xmlns:a16="http://schemas.microsoft.com/office/drawing/2014/main" id="{21F9617D-56C3-33A3-D1D5-46E943805533}"/>
                </a:ext>
              </a:extLst>
            </p:cNvPr>
            <p:cNvSpPr>
              <a:spLocks/>
            </p:cNvSpPr>
            <p:nvPr/>
          </p:nvSpPr>
          <p:spPr bwMode="auto">
            <a:xfrm>
              <a:off x="1181362" y="-3204047"/>
              <a:ext cx="15930872" cy="12008701"/>
            </a:xfrm>
            <a:custGeom>
              <a:avLst/>
              <a:gdLst>
                <a:gd name="T0" fmla="*/ 15156041 w 15930872"/>
                <a:gd name="T1" fmla="*/ 8709242 h 12008701"/>
                <a:gd name="T2" fmla="*/ 12039669 w 15930872"/>
                <a:gd name="T3" fmla="*/ 10845067 h 12008701"/>
                <a:gd name="T4" fmla="*/ 2750386 w 15930872"/>
                <a:gd name="T5" fmla="*/ 11467047 h 12008701"/>
                <a:gd name="T6" fmla="*/ 185637 w 15930872"/>
                <a:gd name="T7" fmla="*/ 8189107 h 12008701"/>
                <a:gd name="T8" fmla="*/ 184907 w 15930872"/>
                <a:gd name="T9" fmla="*/ 8186197 h 12008701"/>
                <a:gd name="T10" fmla="*/ 57217 w 15930872"/>
                <a:gd name="T11" fmla="*/ 7636237 h 12008701"/>
                <a:gd name="T12" fmla="*/ 693479 w 15930872"/>
                <a:gd name="T13" fmla="*/ 4505972 h 12008701"/>
                <a:gd name="T14" fmla="*/ 6657708 w 15930872"/>
                <a:gd name="T15" fmla="*/ 558768 h 12008701"/>
                <a:gd name="T16" fmla="*/ 12248351 w 15930872"/>
                <a:gd name="T17" fmla="*/ 470018 h 12008701"/>
                <a:gd name="T18" fmla="*/ 15156041 w 15930872"/>
                <a:gd name="T19" fmla="*/ 8709242 h 120087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930872" h="12008701">
                  <a:moveTo>
                    <a:pt x="15156041" y="8709242"/>
                  </a:moveTo>
                  <a:cubicBezTo>
                    <a:pt x="14480377" y="9601109"/>
                    <a:pt x="13355243" y="10313294"/>
                    <a:pt x="12039669" y="10845067"/>
                  </a:cubicBezTo>
                  <a:cubicBezTo>
                    <a:pt x="8818227" y="12145768"/>
                    <a:pt x="4454869" y="12360369"/>
                    <a:pt x="2750386" y="11467047"/>
                  </a:cubicBezTo>
                  <a:cubicBezTo>
                    <a:pt x="1468376" y="10794145"/>
                    <a:pt x="572356" y="9542185"/>
                    <a:pt x="185637" y="8189107"/>
                  </a:cubicBezTo>
                  <a:cubicBezTo>
                    <a:pt x="185637" y="8188380"/>
                    <a:pt x="184907" y="8187653"/>
                    <a:pt x="184907" y="8186197"/>
                  </a:cubicBezTo>
                  <a:cubicBezTo>
                    <a:pt x="133101" y="8004332"/>
                    <a:pt x="90051" y="7821012"/>
                    <a:pt x="57217" y="7636237"/>
                  </a:cubicBezTo>
                  <a:cubicBezTo>
                    <a:pt x="-125198" y="6625794"/>
                    <a:pt x="139668" y="5276353"/>
                    <a:pt x="693479" y="4505972"/>
                  </a:cubicBezTo>
                  <a:cubicBezTo>
                    <a:pt x="1185269" y="3822159"/>
                    <a:pt x="3758045" y="1705247"/>
                    <a:pt x="6657708" y="558768"/>
                  </a:cubicBezTo>
                  <a:cubicBezTo>
                    <a:pt x="9266967" y="-472044"/>
                    <a:pt x="11534016" y="184853"/>
                    <a:pt x="12248351" y="470018"/>
                  </a:cubicBezTo>
                  <a:cubicBezTo>
                    <a:pt x="13980561" y="1161106"/>
                    <a:pt x="17486570" y="5633537"/>
                    <a:pt x="15156041" y="8709242"/>
                  </a:cubicBezTo>
                  <a:close/>
                </a:path>
              </a:pathLst>
            </a:custGeom>
            <a:solidFill>
              <a:schemeClr val="bg2"/>
            </a:solidFill>
            <a:ln>
              <a:noFill/>
            </a:ln>
            <a:extLst>
              <a:ext uri="{91240B29-F687-4F45-9708-019B960494DF}">
                <a14:hiddenLine xmlns:a14="http://schemas.microsoft.com/office/drawing/2010/main" w="72923" cap="flat">
                  <a:solidFill>
                    <a:srgbClr val="000000"/>
                  </a:solidFill>
                  <a:prstDash val="solid"/>
                  <a:miter lim="800000"/>
                  <a:headEnd/>
                  <a:tailEnd/>
                </a14:hiddenLine>
              </a:ext>
            </a:extLst>
          </p:spPr>
          <p:txBody>
            <a:bodyPr anchor="ctr"/>
            <a:lstStyle/>
            <a:p>
              <a:endParaRPr lang="en-US"/>
            </a:p>
          </p:txBody>
        </p:sp>
        <p:sp>
          <p:nvSpPr>
            <p:cNvPr id="6" name="Freeform 8">
              <a:extLst>
                <a:ext uri="{FF2B5EF4-FFF2-40B4-BE49-F238E27FC236}">
                  <a16:creationId xmlns:a16="http://schemas.microsoft.com/office/drawing/2014/main" id="{E2997346-BB80-C521-3144-5BA052422284}"/>
                </a:ext>
              </a:extLst>
            </p:cNvPr>
            <p:cNvSpPr>
              <a:spLocks/>
            </p:cNvSpPr>
            <p:nvPr/>
          </p:nvSpPr>
          <p:spPr bwMode="auto">
            <a:xfrm>
              <a:off x="1368395" y="4981831"/>
              <a:ext cx="11854032" cy="3822823"/>
            </a:xfrm>
            <a:custGeom>
              <a:avLst/>
              <a:gdLst>
                <a:gd name="T0" fmla="*/ 2565480 w 11854032"/>
                <a:gd name="T1" fmla="*/ 3280856 h 3822823"/>
                <a:gd name="T2" fmla="*/ 11854033 w 11854032"/>
                <a:gd name="T3" fmla="*/ 2658877 h 3822823"/>
                <a:gd name="T4" fmla="*/ 4647196 w 11854032"/>
                <a:gd name="T5" fmla="*/ 2595588 h 3822823"/>
                <a:gd name="T6" fmla="*/ 127690 w 11854032"/>
                <a:gd name="T7" fmla="*/ 76390 h 3822823"/>
                <a:gd name="T8" fmla="*/ 0 w 11854032"/>
                <a:gd name="T9" fmla="*/ 3644 h 3822823"/>
                <a:gd name="T10" fmla="*/ 2564750 w 11854032"/>
                <a:gd name="T11" fmla="*/ 3281583 h 38228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4032" h="3822823">
                  <a:moveTo>
                    <a:pt x="2565480" y="3280856"/>
                  </a:moveTo>
                  <a:cubicBezTo>
                    <a:pt x="4269232" y="4174905"/>
                    <a:pt x="8633320" y="3959577"/>
                    <a:pt x="11854033" y="2658877"/>
                  </a:cubicBezTo>
                  <a:cubicBezTo>
                    <a:pt x="11380484" y="2231129"/>
                    <a:pt x="7069662" y="2945497"/>
                    <a:pt x="4647196" y="2595588"/>
                  </a:cubicBezTo>
                  <a:cubicBezTo>
                    <a:pt x="3177663" y="2383168"/>
                    <a:pt x="1270336" y="1236690"/>
                    <a:pt x="127690" y="76390"/>
                  </a:cubicBezTo>
                  <a:cubicBezTo>
                    <a:pt x="86829" y="34925"/>
                    <a:pt x="2919" y="-13816"/>
                    <a:pt x="0" y="3644"/>
                  </a:cubicBezTo>
                  <a:cubicBezTo>
                    <a:pt x="386719" y="1356721"/>
                    <a:pt x="1282740" y="2608682"/>
                    <a:pt x="2564750" y="3281583"/>
                  </a:cubicBezTo>
                  <a:lnTo>
                    <a:pt x="2565480" y="3280856"/>
                  </a:lnTo>
                  <a:close/>
                </a:path>
              </a:pathLst>
            </a:custGeom>
            <a:solidFill>
              <a:srgbClr val="DCD5C6"/>
            </a:solidFill>
            <a:ln>
              <a:noFill/>
            </a:ln>
            <a:extLst>
              <a:ext uri="{91240B29-F687-4F45-9708-019B960494DF}">
                <a14:hiddenLine xmlns:a14="http://schemas.microsoft.com/office/drawing/2010/main" w="72923" cap="flat">
                  <a:solidFill>
                    <a:srgbClr val="000000"/>
                  </a:solidFill>
                  <a:prstDash val="solid"/>
                  <a:miter lim="800000"/>
                  <a:headEnd/>
                  <a:tailEnd/>
                </a14:hiddenLine>
              </a:ext>
            </a:extLst>
          </p:spPr>
          <p:txBody>
            <a:bodyPr anchor="ctr"/>
            <a:lstStyle/>
            <a:p>
              <a:endParaRPr lang="en-US"/>
            </a:p>
          </p:txBody>
        </p:sp>
      </p:grpSp>
      <p:sp>
        <p:nvSpPr>
          <p:cNvPr id="7" name="Rectangle 6">
            <a:extLst>
              <a:ext uri="{FF2B5EF4-FFF2-40B4-BE49-F238E27FC236}">
                <a16:creationId xmlns:a16="http://schemas.microsoft.com/office/drawing/2014/main" id="{AFE3EECD-BFB6-A73D-01C1-C134FD593FDC}"/>
              </a:ext>
            </a:extLst>
          </p:cNvPr>
          <p:cNvSpPr/>
          <p:nvPr/>
        </p:nvSpPr>
        <p:spPr>
          <a:xfrm>
            <a:off x="0" y="0"/>
            <a:ext cx="12192000" cy="6858000"/>
          </a:xfrm>
          <a:prstGeom prst="rect">
            <a:avLst/>
          </a:prstGeom>
          <a:noFill/>
          <a:ln w="381000">
            <a:solidFill>
              <a:srgbClr val="738B5C"/>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8" name="TextBox 10">
            <a:extLst>
              <a:ext uri="{FF2B5EF4-FFF2-40B4-BE49-F238E27FC236}">
                <a16:creationId xmlns:a16="http://schemas.microsoft.com/office/drawing/2014/main" id="{81EC8B95-6A06-D246-F8D7-D9E185DB1726}"/>
              </a:ext>
            </a:extLst>
          </p:cNvPr>
          <p:cNvSpPr txBox="1">
            <a:spLocks noChangeArrowheads="1"/>
          </p:cNvSpPr>
          <p:nvPr/>
        </p:nvSpPr>
        <p:spPr bwMode="auto">
          <a:xfrm>
            <a:off x="3776663" y="5257800"/>
            <a:ext cx="7462837" cy="307975"/>
          </a:xfrm>
          <a:prstGeom prst="rect">
            <a:avLst/>
          </a:prstGeom>
          <a:noFill/>
          <a:ln>
            <a:noFill/>
          </a:ln>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fontAlgn="base">
              <a:spcBef>
                <a:spcPct val="0"/>
              </a:spcBef>
              <a:spcAft>
                <a:spcPct val="0"/>
              </a:spcAft>
              <a:defRPr>
                <a:solidFill>
                  <a:schemeClr val="tx1"/>
                </a:solidFill>
                <a:latin typeface="Arial Nova" panose="020B0504020202020204" pitchFamily="34" charset="0"/>
              </a:defRPr>
            </a:lvl6pPr>
            <a:lvl7pPr marL="2971800" indent="-228600" fontAlgn="base">
              <a:spcBef>
                <a:spcPct val="0"/>
              </a:spcBef>
              <a:spcAft>
                <a:spcPct val="0"/>
              </a:spcAft>
              <a:defRPr>
                <a:solidFill>
                  <a:schemeClr val="tx1"/>
                </a:solidFill>
                <a:latin typeface="Arial Nova" panose="020B0504020202020204" pitchFamily="34" charset="0"/>
              </a:defRPr>
            </a:lvl7pPr>
            <a:lvl8pPr marL="3429000" indent="-228600" fontAlgn="base">
              <a:spcBef>
                <a:spcPct val="0"/>
              </a:spcBef>
              <a:spcAft>
                <a:spcPct val="0"/>
              </a:spcAft>
              <a:defRPr>
                <a:solidFill>
                  <a:schemeClr val="tx1"/>
                </a:solidFill>
                <a:latin typeface="Arial Nova" panose="020B0504020202020204" pitchFamily="34" charset="0"/>
              </a:defRPr>
            </a:lvl8pPr>
            <a:lvl9pPr marL="3886200" indent="-228600" fontAlgn="base">
              <a:spcBef>
                <a:spcPct val="0"/>
              </a:spcBef>
              <a:spcAft>
                <a:spcPct val="0"/>
              </a:spcAft>
              <a:defRPr>
                <a:solidFill>
                  <a:schemeClr val="tx1"/>
                </a:solidFill>
                <a:latin typeface="Arial Nova" panose="020B0504020202020204" pitchFamily="34" charset="0"/>
              </a:defRPr>
            </a:lvl9pPr>
          </a:lstStyle>
          <a:p>
            <a:pPr algn="r" eaLnBrk="1" hangingPunct="1">
              <a:defRPr/>
            </a:pPr>
            <a:r>
              <a:rPr lang="en-US" altLang="en-US" sz="1400">
                <a:solidFill>
                  <a:srgbClr val="6D7159"/>
                </a:solidFill>
                <a:latin typeface="Arial Nova Light" panose="020F0502020204030204" pitchFamily="34" charset="0"/>
                <a:cs typeface="Helvetica Neue" panose="02000503000000020004" pitchFamily="2" charset="0"/>
              </a:rPr>
              <a:t>A Service of Olympic Community of Health  |  A Community Care Hub of Washington</a:t>
            </a:r>
          </a:p>
        </p:txBody>
      </p:sp>
      <p:grpSp>
        <p:nvGrpSpPr>
          <p:cNvPr id="9" name="Group 11">
            <a:extLst>
              <a:ext uri="{FF2B5EF4-FFF2-40B4-BE49-F238E27FC236}">
                <a16:creationId xmlns:a16="http://schemas.microsoft.com/office/drawing/2014/main" id="{03D44BB8-44D1-251F-7B37-DEA00BBC216F}"/>
              </a:ext>
            </a:extLst>
          </p:cNvPr>
          <p:cNvGrpSpPr>
            <a:grpSpLocks/>
          </p:cNvGrpSpPr>
          <p:nvPr/>
        </p:nvGrpSpPr>
        <p:grpSpPr bwMode="auto">
          <a:xfrm rot="-624536">
            <a:off x="714375" y="611188"/>
            <a:ext cx="339725" cy="336550"/>
            <a:chOff x="427127" y="2068929"/>
            <a:chExt cx="266605" cy="264219"/>
          </a:xfrm>
        </p:grpSpPr>
        <p:sp>
          <p:nvSpPr>
            <p:cNvPr id="10" name="Freeform 12">
              <a:extLst>
                <a:ext uri="{FF2B5EF4-FFF2-40B4-BE49-F238E27FC236}">
                  <a16:creationId xmlns:a16="http://schemas.microsoft.com/office/drawing/2014/main" id="{1128A2DA-2EB5-D213-02D0-7ACD24FDA48A}"/>
                </a:ext>
              </a:extLst>
            </p:cNvPr>
            <p:cNvSpPr>
              <a:spLocks/>
            </p:cNvSpPr>
            <p:nvPr/>
          </p:nvSpPr>
          <p:spPr bwMode="auto">
            <a:xfrm>
              <a:off x="427127" y="2068929"/>
              <a:ext cx="266605" cy="264169"/>
            </a:xfrm>
            <a:custGeom>
              <a:avLst/>
              <a:gdLst>
                <a:gd name="T0" fmla="*/ 265968 w 266605"/>
                <a:gd name="T1" fmla="*/ 89945 h 264169"/>
                <a:gd name="T2" fmla="*/ 234608 w 266605"/>
                <a:gd name="T3" fmla="*/ 211340 h 264169"/>
                <a:gd name="T4" fmla="*/ 23455 w 266605"/>
                <a:gd name="T5" fmla="*/ 242700 h 264169"/>
                <a:gd name="T6" fmla="*/ 15546 w 266605"/>
                <a:gd name="T7" fmla="*/ 71920 h 264169"/>
                <a:gd name="T8" fmla="*/ 142090 w 266605"/>
                <a:gd name="T9" fmla="*/ 187 h 264169"/>
                <a:gd name="T10" fmla="*/ 227526 w 266605"/>
                <a:gd name="T11" fmla="*/ 20695 h 264169"/>
                <a:gd name="T12" fmla="*/ 266060 w 266605"/>
                <a:gd name="T13" fmla="*/ 89853 h 264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605" h="264169">
                  <a:moveTo>
                    <a:pt x="265968" y="89945"/>
                  </a:moveTo>
                  <a:cubicBezTo>
                    <a:pt x="262013" y="114776"/>
                    <a:pt x="273877" y="151930"/>
                    <a:pt x="234608" y="211340"/>
                  </a:cubicBezTo>
                  <a:cubicBezTo>
                    <a:pt x="185222" y="285924"/>
                    <a:pt x="64195" y="266795"/>
                    <a:pt x="23455" y="242700"/>
                  </a:cubicBezTo>
                  <a:cubicBezTo>
                    <a:pt x="-17194" y="218145"/>
                    <a:pt x="5154" y="107603"/>
                    <a:pt x="15546" y="71920"/>
                  </a:cubicBezTo>
                  <a:cubicBezTo>
                    <a:pt x="25662" y="35870"/>
                    <a:pt x="120386" y="-3032"/>
                    <a:pt x="142090" y="187"/>
                  </a:cubicBezTo>
                  <a:cubicBezTo>
                    <a:pt x="173083" y="4509"/>
                    <a:pt x="213088" y="12051"/>
                    <a:pt x="227526" y="20695"/>
                  </a:cubicBezTo>
                  <a:cubicBezTo>
                    <a:pt x="251989" y="36146"/>
                    <a:pt x="270014" y="65023"/>
                    <a:pt x="266060" y="89853"/>
                  </a:cubicBezTo>
                  <a:lnTo>
                    <a:pt x="265968" y="89945"/>
                  </a:lnTo>
                  <a:close/>
                </a:path>
              </a:pathLst>
            </a:custGeom>
            <a:solidFill>
              <a:schemeClr val="bg2"/>
            </a:solidFill>
            <a:ln>
              <a:noFill/>
            </a:ln>
            <a:extLst>
              <a:ext uri="{91240B29-F687-4F45-9708-019B960494DF}">
                <a14:hiddenLine xmlns:a14="http://schemas.microsoft.com/office/drawing/2010/main" w="9197" cap="flat">
                  <a:solidFill>
                    <a:srgbClr val="000000"/>
                  </a:solidFill>
                  <a:prstDash val="solid"/>
                  <a:miter lim="800000"/>
                  <a:headEnd/>
                  <a:tailEnd/>
                </a14:hiddenLine>
              </a:ext>
            </a:extLst>
          </p:spPr>
          <p:txBody>
            <a:bodyPr anchor="ctr"/>
            <a:lstStyle/>
            <a:p>
              <a:endParaRPr lang="en-US"/>
            </a:p>
          </p:txBody>
        </p:sp>
        <p:sp>
          <p:nvSpPr>
            <p:cNvPr id="11" name="Freeform 13">
              <a:extLst>
                <a:ext uri="{FF2B5EF4-FFF2-40B4-BE49-F238E27FC236}">
                  <a16:creationId xmlns:a16="http://schemas.microsoft.com/office/drawing/2014/main" id="{DC39474D-0CEA-DB24-3E7E-6A0F08642CC5}"/>
                </a:ext>
              </a:extLst>
            </p:cNvPr>
            <p:cNvSpPr>
              <a:spLocks/>
            </p:cNvSpPr>
            <p:nvPr/>
          </p:nvSpPr>
          <p:spPr bwMode="auto">
            <a:xfrm>
              <a:off x="450858" y="2158783"/>
              <a:ext cx="242237" cy="174365"/>
            </a:xfrm>
            <a:custGeom>
              <a:avLst/>
              <a:gdLst>
                <a:gd name="T0" fmla="*/ 75504 w 242237"/>
                <a:gd name="T1" fmla="*/ 132062 h 174365"/>
                <a:gd name="T2" fmla="*/ 0 w 242237"/>
                <a:gd name="T3" fmla="*/ 152755 h 174365"/>
                <a:gd name="T4" fmla="*/ 211061 w 242237"/>
                <a:gd name="T5" fmla="*/ 121394 h 174365"/>
                <a:gd name="T6" fmla="*/ 242237 w 242237"/>
                <a:gd name="T7" fmla="*/ 0 h 174365"/>
                <a:gd name="T8" fmla="*/ 169033 w 242237"/>
                <a:gd name="T9" fmla="*/ 95828 h 174365"/>
                <a:gd name="T10" fmla="*/ 75504 w 242237"/>
                <a:gd name="T11" fmla="*/ 132062 h 1743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237" h="174365">
                  <a:moveTo>
                    <a:pt x="75504" y="132062"/>
                  </a:moveTo>
                  <a:cubicBezTo>
                    <a:pt x="25566" y="146593"/>
                    <a:pt x="13703" y="123786"/>
                    <a:pt x="0" y="152755"/>
                  </a:cubicBezTo>
                  <a:cubicBezTo>
                    <a:pt x="40649" y="177126"/>
                    <a:pt x="161767" y="196070"/>
                    <a:pt x="211061" y="121394"/>
                  </a:cubicBezTo>
                  <a:cubicBezTo>
                    <a:pt x="250330" y="61893"/>
                    <a:pt x="238191" y="25015"/>
                    <a:pt x="242237" y="0"/>
                  </a:cubicBezTo>
                  <a:cubicBezTo>
                    <a:pt x="242237" y="0"/>
                    <a:pt x="199933" y="52328"/>
                    <a:pt x="169033" y="95828"/>
                  </a:cubicBezTo>
                  <a:cubicBezTo>
                    <a:pt x="138224" y="139236"/>
                    <a:pt x="125349" y="117532"/>
                    <a:pt x="75504" y="132062"/>
                  </a:cubicBezTo>
                  <a:close/>
                </a:path>
              </a:pathLst>
            </a:custGeom>
            <a:solidFill>
              <a:srgbClr val="DCD5C6"/>
            </a:solidFill>
            <a:ln>
              <a:noFill/>
            </a:ln>
            <a:extLst>
              <a:ext uri="{91240B29-F687-4F45-9708-019B960494DF}">
                <a14:hiddenLine xmlns:a14="http://schemas.microsoft.com/office/drawing/2010/main" w="9197" cap="flat">
                  <a:solidFill>
                    <a:srgbClr val="000000"/>
                  </a:solidFill>
                  <a:prstDash val="solid"/>
                  <a:miter lim="800000"/>
                  <a:headEnd/>
                  <a:tailEnd/>
                </a14:hiddenLine>
              </a:ext>
            </a:extLst>
          </p:spPr>
          <p:txBody>
            <a:bodyPr anchor="ctr"/>
            <a:lstStyle/>
            <a:p>
              <a:endParaRPr lang="en-US"/>
            </a:p>
          </p:txBody>
        </p:sp>
      </p:grpSp>
      <p:grpSp>
        <p:nvGrpSpPr>
          <p:cNvPr id="12" name="Group 14">
            <a:extLst>
              <a:ext uri="{FF2B5EF4-FFF2-40B4-BE49-F238E27FC236}">
                <a16:creationId xmlns:a16="http://schemas.microsoft.com/office/drawing/2014/main" id="{D1B44524-DA9B-5FBB-7DF8-33B1874F7576}"/>
              </a:ext>
            </a:extLst>
          </p:cNvPr>
          <p:cNvGrpSpPr>
            <a:grpSpLocks/>
          </p:cNvGrpSpPr>
          <p:nvPr/>
        </p:nvGrpSpPr>
        <p:grpSpPr bwMode="auto">
          <a:xfrm rot="-624536">
            <a:off x="901700" y="1219200"/>
            <a:ext cx="365125" cy="392113"/>
            <a:chOff x="389029" y="729656"/>
            <a:chExt cx="287454" cy="308514"/>
          </a:xfrm>
        </p:grpSpPr>
        <p:sp>
          <p:nvSpPr>
            <p:cNvPr id="13" name="Freeform 15">
              <a:extLst>
                <a:ext uri="{FF2B5EF4-FFF2-40B4-BE49-F238E27FC236}">
                  <a16:creationId xmlns:a16="http://schemas.microsoft.com/office/drawing/2014/main" id="{E2CCAFE9-FE27-B4DA-CCB8-4AE0B07D79DB}"/>
                </a:ext>
              </a:extLst>
            </p:cNvPr>
            <p:cNvSpPr>
              <a:spLocks/>
            </p:cNvSpPr>
            <p:nvPr/>
          </p:nvSpPr>
          <p:spPr bwMode="auto">
            <a:xfrm>
              <a:off x="389029" y="729656"/>
              <a:ext cx="287454" cy="308514"/>
            </a:xfrm>
            <a:custGeom>
              <a:avLst/>
              <a:gdLst>
                <a:gd name="T0" fmla="*/ 287202 w 287454"/>
                <a:gd name="T1" fmla="*/ 216603 h 308514"/>
                <a:gd name="T2" fmla="*/ 189396 w 287454"/>
                <a:gd name="T3" fmla="*/ 308505 h 308514"/>
                <a:gd name="T4" fmla="*/ 45042 w 287454"/>
                <a:gd name="T5" fmla="*/ 223807 h 308514"/>
                <a:gd name="T6" fmla="*/ 20637 w 287454"/>
                <a:gd name="T7" fmla="*/ 194528 h 308514"/>
                <a:gd name="T8" fmla="*/ 2 w 287454"/>
                <a:gd name="T9" fmla="*/ 118513 h 308514"/>
                <a:gd name="T10" fmla="*/ 138043 w 287454"/>
                <a:gd name="T11" fmla="*/ 2689 h 308514"/>
                <a:gd name="T12" fmla="*/ 280889 w 287454"/>
                <a:gd name="T13" fmla="*/ 173839 h 308514"/>
                <a:gd name="T14" fmla="*/ 287202 w 287454"/>
                <a:gd name="T15" fmla="*/ 216511 h 3085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454" h="308514">
                  <a:moveTo>
                    <a:pt x="287202" y="216603"/>
                  </a:moveTo>
                  <a:cubicBezTo>
                    <a:pt x="281266" y="271559"/>
                    <a:pt x="233682" y="306750"/>
                    <a:pt x="189396" y="308505"/>
                  </a:cubicBezTo>
                  <a:cubicBezTo>
                    <a:pt x="171681" y="309244"/>
                    <a:pt x="93380" y="266202"/>
                    <a:pt x="45042" y="223807"/>
                  </a:cubicBezTo>
                  <a:cubicBezTo>
                    <a:pt x="34677" y="214756"/>
                    <a:pt x="26950" y="204965"/>
                    <a:pt x="20637" y="194528"/>
                  </a:cubicBezTo>
                  <a:cubicBezTo>
                    <a:pt x="4807" y="168112"/>
                    <a:pt x="379" y="139110"/>
                    <a:pt x="2" y="118513"/>
                  </a:cubicBezTo>
                  <a:cubicBezTo>
                    <a:pt x="-375" y="85539"/>
                    <a:pt x="60589" y="-17908"/>
                    <a:pt x="138043" y="2689"/>
                  </a:cubicBezTo>
                  <a:cubicBezTo>
                    <a:pt x="199666" y="19314"/>
                    <a:pt x="261384" y="109831"/>
                    <a:pt x="280889" y="173839"/>
                  </a:cubicBezTo>
                  <a:cubicBezTo>
                    <a:pt x="286071" y="190464"/>
                    <a:pt x="288238" y="205335"/>
                    <a:pt x="287202" y="216511"/>
                  </a:cubicBezTo>
                  <a:lnTo>
                    <a:pt x="287202" y="216603"/>
                  </a:lnTo>
                  <a:close/>
                </a:path>
              </a:pathLst>
            </a:custGeom>
            <a:solidFill>
              <a:schemeClr val="bg2"/>
            </a:solidFill>
            <a:ln>
              <a:noFill/>
            </a:ln>
            <a:extLst>
              <a:ext uri="{91240B29-F687-4F45-9708-019B960494DF}">
                <a14:hiddenLine xmlns:a14="http://schemas.microsoft.com/office/drawing/2010/main" w="9218" cap="flat">
                  <a:solidFill>
                    <a:srgbClr val="000000"/>
                  </a:solidFill>
                  <a:prstDash val="solid"/>
                  <a:miter lim="800000"/>
                  <a:headEnd/>
                  <a:tailEnd/>
                </a14:hiddenLine>
              </a:ext>
            </a:extLst>
          </p:spPr>
          <p:txBody>
            <a:bodyPr anchor="ctr"/>
            <a:lstStyle/>
            <a:p>
              <a:endParaRPr lang="en-US"/>
            </a:p>
          </p:txBody>
        </p:sp>
        <p:sp>
          <p:nvSpPr>
            <p:cNvPr id="14" name="Freeform 16">
              <a:extLst>
                <a:ext uri="{FF2B5EF4-FFF2-40B4-BE49-F238E27FC236}">
                  <a16:creationId xmlns:a16="http://schemas.microsoft.com/office/drawing/2014/main" id="{1EA05CFF-48D6-1AD0-2A28-605BB365FEDC}"/>
                </a:ext>
              </a:extLst>
            </p:cNvPr>
            <p:cNvSpPr>
              <a:spLocks/>
            </p:cNvSpPr>
            <p:nvPr/>
          </p:nvSpPr>
          <p:spPr bwMode="auto">
            <a:xfrm>
              <a:off x="409760" y="903772"/>
              <a:ext cx="266600" cy="134396"/>
            </a:xfrm>
            <a:custGeom>
              <a:avLst/>
              <a:gdLst>
                <a:gd name="T0" fmla="*/ 225105 w 266600"/>
                <a:gd name="T1" fmla="*/ 76754 h 134396"/>
                <a:gd name="T2" fmla="*/ 139831 w 266600"/>
                <a:gd name="T3" fmla="*/ 76754 h 134396"/>
                <a:gd name="T4" fmla="*/ 0 w 266600"/>
                <a:gd name="T5" fmla="*/ 20505 h 134396"/>
                <a:gd name="T6" fmla="*/ 24216 w 266600"/>
                <a:gd name="T7" fmla="*/ 49599 h 134396"/>
                <a:gd name="T8" fmla="*/ 168476 w 266600"/>
                <a:gd name="T9" fmla="*/ 134389 h 134396"/>
                <a:gd name="T10" fmla="*/ 266282 w 266600"/>
                <a:gd name="T11" fmla="*/ 42487 h 134396"/>
                <a:gd name="T12" fmla="*/ 260063 w 266600"/>
                <a:gd name="T13" fmla="*/ 0 h 134396"/>
                <a:gd name="T14" fmla="*/ 225011 w 266600"/>
                <a:gd name="T15" fmla="*/ 76847 h 134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6600" h="134396">
                  <a:moveTo>
                    <a:pt x="225105" y="76754"/>
                  </a:moveTo>
                  <a:cubicBezTo>
                    <a:pt x="190713" y="88946"/>
                    <a:pt x="181196" y="95689"/>
                    <a:pt x="139831" y="76754"/>
                  </a:cubicBezTo>
                  <a:cubicBezTo>
                    <a:pt x="100445" y="58743"/>
                    <a:pt x="31660" y="22444"/>
                    <a:pt x="0" y="20505"/>
                  </a:cubicBezTo>
                  <a:cubicBezTo>
                    <a:pt x="6219" y="30757"/>
                    <a:pt x="14134" y="40640"/>
                    <a:pt x="24216" y="49599"/>
                  </a:cubicBezTo>
                  <a:cubicBezTo>
                    <a:pt x="72554" y="91994"/>
                    <a:pt x="150950" y="135036"/>
                    <a:pt x="168476" y="134389"/>
                  </a:cubicBezTo>
                  <a:cubicBezTo>
                    <a:pt x="212950" y="132727"/>
                    <a:pt x="260440" y="97444"/>
                    <a:pt x="266282" y="42487"/>
                  </a:cubicBezTo>
                  <a:cubicBezTo>
                    <a:pt x="267507" y="31219"/>
                    <a:pt x="265151" y="16533"/>
                    <a:pt x="260063" y="0"/>
                  </a:cubicBezTo>
                  <a:cubicBezTo>
                    <a:pt x="259686" y="38423"/>
                    <a:pt x="258084" y="65116"/>
                    <a:pt x="225011" y="76847"/>
                  </a:cubicBezTo>
                  <a:lnTo>
                    <a:pt x="225105" y="76754"/>
                  </a:lnTo>
                  <a:close/>
                </a:path>
              </a:pathLst>
            </a:custGeom>
            <a:solidFill>
              <a:srgbClr val="DCD5C6"/>
            </a:solidFill>
            <a:ln>
              <a:noFill/>
            </a:ln>
            <a:extLst>
              <a:ext uri="{91240B29-F687-4F45-9708-019B960494DF}">
                <a14:hiddenLine xmlns:a14="http://schemas.microsoft.com/office/drawing/2010/main" w="9218" cap="flat">
                  <a:solidFill>
                    <a:srgbClr val="000000"/>
                  </a:solidFill>
                  <a:prstDash val="solid"/>
                  <a:miter lim="800000"/>
                  <a:headEnd/>
                  <a:tailEnd/>
                </a14:hiddenLine>
              </a:ext>
            </a:extLst>
          </p:spPr>
          <p:txBody>
            <a:bodyPr anchor="ctr"/>
            <a:lstStyle/>
            <a:p>
              <a:endParaRPr lang="en-US"/>
            </a:p>
          </p:txBody>
        </p:sp>
      </p:grpSp>
      <p:grpSp>
        <p:nvGrpSpPr>
          <p:cNvPr id="15" name="Group 17">
            <a:extLst>
              <a:ext uri="{FF2B5EF4-FFF2-40B4-BE49-F238E27FC236}">
                <a16:creationId xmlns:a16="http://schemas.microsoft.com/office/drawing/2014/main" id="{FD52333D-B6B5-8907-602B-E73C18EB4BE2}"/>
              </a:ext>
            </a:extLst>
          </p:cNvPr>
          <p:cNvGrpSpPr>
            <a:grpSpLocks/>
          </p:cNvGrpSpPr>
          <p:nvPr/>
        </p:nvGrpSpPr>
        <p:grpSpPr bwMode="auto">
          <a:xfrm rot="-624536">
            <a:off x="1503363" y="585788"/>
            <a:ext cx="339725" cy="388937"/>
            <a:chOff x="871547" y="497415"/>
            <a:chExt cx="267241" cy="305838"/>
          </a:xfrm>
        </p:grpSpPr>
        <p:sp>
          <p:nvSpPr>
            <p:cNvPr id="16" name="Freeform 18">
              <a:extLst>
                <a:ext uri="{FF2B5EF4-FFF2-40B4-BE49-F238E27FC236}">
                  <a16:creationId xmlns:a16="http://schemas.microsoft.com/office/drawing/2014/main" id="{0F021FEA-4F87-2710-80A0-EB928291A176}"/>
                </a:ext>
              </a:extLst>
            </p:cNvPr>
            <p:cNvSpPr>
              <a:spLocks/>
            </p:cNvSpPr>
            <p:nvPr/>
          </p:nvSpPr>
          <p:spPr bwMode="auto">
            <a:xfrm>
              <a:off x="871547" y="497415"/>
              <a:ext cx="267155" cy="305780"/>
            </a:xfrm>
            <a:custGeom>
              <a:avLst/>
              <a:gdLst>
                <a:gd name="T0" fmla="*/ 260210 w 267155"/>
                <a:gd name="T1" fmla="*/ 192917 h 305780"/>
                <a:gd name="T2" fmla="*/ 177343 w 267155"/>
                <a:gd name="T3" fmla="*/ 289898 h 305780"/>
                <a:gd name="T4" fmla="*/ 95999 w 267155"/>
                <a:gd name="T5" fmla="*/ 299319 h 305780"/>
                <a:gd name="T6" fmla="*/ 42659 w 267155"/>
                <a:gd name="T7" fmla="*/ 257386 h 305780"/>
                <a:gd name="T8" fmla="*/ 26657 w 267155"/>
                <a:gd name="T9" fmla="*/ 241869 h 305780"/>
                <a:gd name="T10" fmla="*/ 9893 w 267155"/>
                <a:gd name="T11" fmla="*/ 96766 h 305780"/>
                <a:gd name="T12" fmla="*/ 158388 w 267155"/>
                <a:gd name="T13" fmla="*/ 2647 h 305780"/>
                <a:gd name="T14" fmla="*/ 256877 w 267155"/>
                <a:gd name="T15" fmla="*/ 107203 h 305780"/>
                <a:gd name="T16" fmla="*/ 260210 w 267155"/>
                <a:gd name="T17" fmla="*/ 193009 h 3057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7155" h="305780">
                  <a:moveTo>
                    <a:pt x="260210" y="192917"/>
                  </a:moveTo>
                  <a:cubicBezTo>
                    <a:pt x="234112" y="259880"/>
                    <a:pt x="195631" y="271795"/>
                    <a:pt x="177343" y="289898"/>
                  </a:cubicBezTo>
                  <a:cubicBezTo>
                    <a:pt x="158674" y="307632"/>
                    <a:pt x="123622" y="310126"/>
                    <a:pt x="95999" y="299319"/>
                  </a:cubicBezTo>
                  <a:cubicBezTo>
                    <a:pt x="83331" y="294239"/>
                    <a:pt x="61995" y="275767"/>
                    <a:pt x="42659" y="257386"/>
                  </a:cubicBezTo>
                  <a:lnTo>
                    <a:pt x="26657" y="241869"/>
                  </a:lnTo>
                  <a:cubicBezTo>
                    <a:pt x="10941" y="226352"/>
                    <a:pt x="-14014" y="126045"/>
                    <a:pt x="9893" y="96766"/>
                  </a:cubicBezTo>
                  <a:cubicBezTo>
                    <a:pt x="33706" y="67394"/>
                    <a:pt x="113240" y="-15825"/>
                    <a:pt x="158388" y="2647"/>
                  </a:cubicBezTo>
                  <a:cubicBezTo>
                    <a:pt x="187820" y="14932"/>
                    <a:pt x="236017" y="56588"/>
                    <a:pt x="256877" y="107203"/>
                  </a:cubicBezTo>
                  <a:cubicBezTo>
                    <a:pt x="268116" y="134358"/>
                    <a:pt x="271450" y="163637"/>
                    <a:pt x="260210" y="193009"/>
                  </a:cubicBezTo>
                  <a:lnTo>
                    <a:pt x="260210" y="192917"/>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7" name="Freeform 19">
              <a:extLst>
                <a:ext uri="{FF2B5EF4-FFF2-40B4-BE49-F238E27FC236}">
                  <a16:creationId xmlns:a16="http://schemas.microsoft.com/office/drawing/2014/main" id="{696ECDD0-ACCB-1C36-514D-B35485CB8E97}"/>
                </a:ext>
              </a:extLst>
            </p:cNvPr>
            <p:cNvSpPr>
              <a:spLocks/>
            </p:cNvSpPr>
            <p:nvPr/>
          </p:nvSpPr>
          <p:spPr bwMode="auto">
            <a:xfrm>
              <a:off x="914207" y="604802"/>
              <a:ext cx="224581" cy="198451"/>
            </a:xfrm>
            <a:custGeom>
              <a:avLst/>
              <a:gdLst>
                <a:gd name="T0" fmla="*/ 210598 w 224581"/>
                <a:gd name="T1" fmla="*/ 3695 h 198451"/>
                <a:gd name="T2" fmla="*/ 140399 w 224581"/>
                <a:gd name="T3" fmla="*/ 125245 h 198451"/>
                <a:gd name="T4" fmla="*/ 0 w 224581"/>
                <a:gd name="T5" fmla="*/ 149999 h 198451"/>
                <a:gd name="T6" fmla="*/ 53435 w 224581"/>
                <a:gd name="T7" fmla="*/ 191839 h 198451"/>
                <a:gd name="T8" fmla="*/ 134684 w 224581"/>
                <a:gd name="T9" fmla="*/ 182511 h 198451"/>
                <a:gd name="T10" fmla="*/ 217551 w 224581"/>
                <a:gd name="T11" fmla="*/ 85621 h 198451"/>
                <a:gd name="T12" fmla="*/ 214408 w 224581"/>
                <a:gd name="T13" fmla="*/ 0 h 198451"/>
                <a:gd name="T14" fmla="*/ 210693 w 224581"/>
                <a:gd name="T15" fmla="*/ 3695 h 1984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581" h="198451">
                  <a:moveTo>
                    <a:pt x="210598" y="3695"/>
                  </a:moveTo>
                  <a:cubicBezTo>
                    <a:pt x="196977" y="23460"/>
                    <a:pt x="191357" y="108804"/>
                    <a:pt x="140399" y="125245"/>
                  </a:cubicBezTo>
                  <a:cubicBezTo>
                    <a:pt x="101918" y="137622"/>
                    <a:pt x="41338" y="124044"/>
                    <a:pt x="0" y="149999"/>
                  </a:cubicBezTo>
                  <a:cubicBezTo>
                    <a:pt x="19526" y="168471"/>
                    <a:pt x="40862" y="186852"/>
                    <a:pt x="53435" y="191839"/>
                  </a:cubicBezTo>
                  <a:cubicBezTo>
                    <a:pt x="80962" y="202738"/>
                    <a:pt x="116205" y="200521"/>
                    <a:pt x="134684" y="182511"/>
                  </a:cubicBezTo>
                  <a:cubicBezTo>
                    <a:pt x="153162" y="164500"/>
                    <a:pt x="191453" y="152677"/>
                    <a:pt x="217551" y="85621"/>
                  </a:cubicBezTo>
                  <a:cubicBezTo>
                    <a:pt x="228886" y="56434"/>
                    <a:pt x="225552" y="26878"/>
                    <a:pt x="214408" y="0"/>
                  </a:cubicBezTo>
                  <a:cubicBezTo>
                    <a:pt x="212979" y="924"/>
                    <a:pt x="211741" y="2124"/>
                    <a:pt x="210693" y="3695"/>
                  </a:cubicBezTo>
                  <a:lnTo>
                    <a:pt x="210598" y="3695"/>
                  </a:lnTo>
                  <a:close/>
                </a:path>
              </a:pathLst>
            </a:custGeom>
            <a:solidFill>
              <a:srgbClr val="DCD5C6"/>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8" name="Rectangle 17">
            <a:extLst>
              <a:ext uri="{FF2B5EF4-FFF2-40B4-BE49-F238E27FC236}">
                <a16:creationId xmlns:a16="http://schemas.microsoft.com/office/drawing/2014/main" id="{9A938B44-B8C4-8BC8-BBD8-4789F31481BE}"/>
              </a:ext>
            </a:extLst>
          </p:cNvPr>
          <p:cNvSpPr/>
          <p:nvPr/>
        </p:nvSpPr>
        <p:spPr>
          <a:xfrm>
            <a:off x="11488738" y="1638300"/>
            <a:ext cx="82550" cy="33147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19" name="Graphic 21">
            <a:extLst>
              <a:ext uri="{FF2B5EF4-FFF2-40B4-BE49-F238E27FC236}">
                <a16:creationId xmlns:a16="http://schemas.microsoft.com/office/drawing/2014/main" id="{441CEF99-CCCE-D6D3-9FD9-5BB019D2E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663" y="5287963"/>
            <a:ext cx="865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81501" y="1638300"/>
            <a:ext cx="6858000" cy="2126455"/>
          </a:xfrm>
        </p:spPr>
        <p:txBody>
          <a:bodyPr anchor="b">
            <a:normAutofit/>
          </a:bodyPr>
          <a:lstStyle>
            <a:lvl1pPr algn="r">
              <a:defRPr sz="4000"/>
            </a:lvl1pPr>
          </a:lstStyle>
          <a:p>
            <a:r>
              <a:rPr lang="en-US"/>
              <a:t>Click to edit Master title style</a:t>
            </a:r>
          </a:p>
        </p:txBody>
      </p:sp>
      <p:sp>
        <p:nvSpPr>
          <p:cNvPr id="3" name="Subtitle 2"/>
          <p:cNvSpPr>
            <a:spLocks noGrp="1"/>
          </p:cNvSpPr>
          <p:nvPr>
            <p:ph type="subTitle" idx="1"/>
          </p:nvPr>
        </p:nvSpPr>
        <p:spPr>
          <a:xfrm>
            <a:off x="4381501" y="4091116"/>
            <a:ext cx="6858000" cy="876300"/>
          </a:xfrm>
          <a:prstGeom prst="rect">
            <a:avLst/>
          </a:prstGeom>
        </p:spPr>
        <p:txBody>
          <a:bodyPr>
            <a:normAutofit/>
          </a:bodyPr>
          <a:lstStyle>
            <a:lvl1pPr marL="0" indent="0" algn="r">
              <a:buNone/>
              <a:defRPr sz="1600" b="1"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4">
            <a:extLst>
              <a:ext uri="{FF2B5EF4-FFF2-40B4-BE49-F238E27FC236}">
                <a16:creationId xmlns:a16="http://schemas.microsoft.com/office/drawing/2014/main" id="{B11BE6AE-B2C9-A4E4-7AA1-B21F41A39796}"/>
              </a:ext>
            </a:extLst>
          </p:cNvPr>
          <p:cNvSpPr>
            <a:spLocks noGrp="1"/>
          </p:cNvSpPr>
          <p:nvPr>
            <p:ph type="dt" sz="half" idx="10"/>
          </p:nvPr>
        </p:nvSpPr>
        <p:spPr/>
        <p:txBody>
          <a:bodyPr/>
          <a:lstStyle>
            <a:lvl1pPr>
              <a:defRPr/>
            </a:lvl1pPr>
          </a:lstStyle>
          <a:p>
            <a:pPr>
              <a:defRPr/>
            </a:pPr>
            <a:fld id="{90754491-0187-4F9D-9CF0-BC68453E7957}" type="datetimeFigureOut">
              <a:rPr lang="en-US"/>
              <a:pPr>
                <a:defRPr/>
              </a:pPr>
              <a:t>11/8/2024</a:t>
            </a:fld>
            <a:endParaRPr lang="en-US"/>
          </a:p>
        </p:txBody>
      </p:sp>
      <p:sp>
        <p:nvSpPr>
          <p:cNvPr id="21" name="Footer Placeholder 15">
            <a:extLst>
              <a:ext uri="{FF2B5EF4-FFF2-40B4-BE49-F238E27FC236}">
                <a16:creationId xmlns:a16="http://schemas.microsoft.com/office/drawing/2014/main" id="{C0D44BD1-8DB1-65D1-FC6E-37DD0314BA8E}"/>
              </a:ext>
            </a:extLst>
          </p:cNvPr>
          <p:cNvSpPr>
            <a:spLocks noGrp="1"/>
          </p:cNvSpPr>
          <p:nvPr>
            <p:ph type="ftr" sz="quarter" idx="11"/>
          </p:nvPr>
        </p:nvSpPr>
        <p:spPr/>
        <p:txBody>
          <a:bodyPr/>
          <a:lstStyle>
            <a:lvl1pPr>
              <a:defRPr/>
            </a:lvl1pPr>
          </a:lstStyle>
          <a:p>
            <a:pPr>
              <a:defRPr/>
            </a:pPr>
            <a:endParaRPr lang="en-US"/>
          </a:p>
        </p:txBody>
      </p:sp>
      <p:sp>
        <p:nvSpPr>
          <p:cNvPr id="22" name="Slide Number Placeholder 16">
            <a:extLst>
              <a:ext uri="{FF2B5EF4-FFF2-40B4-BE49-F238E27FC236}">
                <a16:creationId xmlns:a16="http://schemas.microsoft.com/office/drawing/2014/main" id="{DBE29CFF-3DCF-BFC1-A95A-27B23445C6B5}"/>
              </a:ext>
            </a:extLst>
          </p:cNvPr>
          <p:cNvSpPr>
            <a:spLocks noGrp="1"/>
          </p:cNvSpPr>
          <p:nvPr>
            <p:ph type="sldNum" sz="quarter" idx="12"/>
          </p:nvPr>
        </p:nvSpPr>
        <p:spPr/>
        <p:txBody>
          <a:bodyPr/>
          <a:lstStyle>
            <a:lvl1pPr>
              <a:defRPr/>
            </a:lvl1pPr>
          </a:lstStyle>
          <a:p>
            <a:pPr>
              <a:defRPr/>
            </a:pPr>
            <a:fld id="{B8B95DC9-2D47-4AD5-850C-5AD13BA5A63F}" type="slidenum">
              <a:rPr lang="en-US"/>
              <a:pPr>
                <a:defRPr/>
              </a:pPr>
              <a:t>‹#›</a:t>
            </a:fld>
            <a:endParaRPr lang="en-US"/>
          </a:p>
        </p:txBody>
      </p:sp>
    </p:spTree>
    <p:extLst>
      <p:ext uri="{BB962C8B-B14F-4D97-AF65-F5344CB8AC3E}">
        <p14:creationId xmlns:p14="http://schemas.microsoft.com/office/powerpoint/2010/main" val="3842197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with Border_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0236F7-6933-BE7A-A16F-D2DCF2B7D129}"/>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6" name="Picture 7">
            <a:extLst>
              <a:ext uri="{FF2B5EF4-FFF2-40B4-BE49-F238E27FC236}">
                <a16:creationId xmlns:a16="http://schemas.microsoft.com/office/drawing/2014/main" id="{1869B97B-AB29-37EE-B0CF-5D516A9B5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7700" y="647700"/>
            <a:ext cx="10896600" cy="723900"/>
          </a:xfrm>
        </p:spPr>
        <p:txBody>
          <a:bodyPr/>
          <a:lstStyle/>
          <a:p>
            <a:r>
              <a:rPr lang="en-US"/>
              <a:t>Click to edit Master title style</a:t>
            </a:r>
          </a:p>
        </p:txBody>
      </p:sp>
      <p:sp>
        <p:nvSpPr>
          <p:cNvPr id="3" name="Content Placeholder 2"/>
          <p:cNvSpPr>
            <a:spLocks noGrp="1"/>
          </p:cNvSpPr>
          <p:nvPr>
            <p:ph sz="half" idx="1"/>
          </p:nvPr>
        </p:nvSpPr>
        <p:spPr>
          <a:xfrm>
            <a:off x="647700" y="1638300"/>
            <a:ext cx="5300553" cy="4327625"/>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38300"/>
            <a:ext cx="5295900" cy="4315701"/>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86475E7A-42A1-5D4D-356B-5C962DABDDC6}"/>
              </a:ext>
            </a:extLst>
          </p:cNvPr>
          <p:cNvSpPr>
            <a:spLocks noGrp="1"/>
          </p:cNvSpPr>
          <p:nvPr>
            <p:ph type="dt" sz="half" idx="10"/>
          </p:nvPr>
        </p:nvSpPr>
        <p:spPr/>
        <p:txBody>
          <a:bodyPr/>
          <a:lstStyle>
            <a:lvl1pPr>
              <a:defRPr/>
            </a:lvl1pPr>
          </a:lstStyle>
          <a:p>
            <a:pPr>
              <a:defRPr/>
            </a:pPr>
            <a:fld id="{7A450866-0C7F-4D49-B19D-7A7CDCAFBBDD}" type="datetimeFigureOut">
              <a:rPr lang="en-US"/>
              <a:pPr>
                <a:defRPr/>
              </a:pPr>
              <a:t>11/8/2024</a:t>
            </a:fld>
            <a:endParaRPr lang="en-US"/>
          </a:p>
        </p:txBody>
      </p:sp>
      <p:sp>
        <p:nvSpPr>
          <p:cNvPr id="8" name="Footer Placeholder 5">
            <a:extLst>
              <a:ext uri="{FF2B5EF4-FFF2-40B4-BE49-F238E27FC236}">
                <a16:creationId xmlns:a16="http://schemas.microsoft.com/office/drawing/2014/main" id="{4FA86C2E-5B03-A8CD-5562-AE302BE5700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0D032B8E-A83A-5CA7-5617-6C49E846BC9D}"/>
              </a:ext>
            </a:extLst>
          </p:cNvPr>
          <p:cNvSpPr>
            <a:spLocks noGrp="1"/>
          </p:cNvSpPr>
          <p:nvPr>
            <p:ph type="sldNum" sz="quarter" idx="12"/>
          </p:nvPr>
        </p:nvSpPr>
        <p:spPr/>
        <p:txBody>
          <a:bodyPr/>
          <a:lstStyle>
            <a:lvl1pPr>
              <a:defRPr/>
            </a:lvl1pPr>
          </a:lstStyle>
          <a:p>
            <a:pPr>
              <a:defRPr/>
            </a:pPr>
            <a:fld id="{672D63AE-4EEC-48BC-AA1D-17634A008308}" type="slidenum">
              <a:rPr lang="en-US"/>
              <a:pPr>
                <a:defRPr/>
              </a:pPr>
              <a:t>‹#›</a:t>
            </a:fld>
            <a:endParaRPr lang="en-US"/>
          </a:p>
        </p:txBody>
      </p:sp>
    </p:spTree>
    <p:extLst>
      <p:ext uri="{BB962C8B-B14F-4D97-AF65-F5344CB8AC3E}">
        <p14:creationId xmlns:p14="http://schemas.microsoft.com/office/powerpoint/2010/main" val="4285195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_Gree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71E4EBFB-3A75-C9A6-81FA-B14286311FDB}"/>
              </a:ext>
            </a:extLst>
          </p:cNvPr>
          <p:cNvGrpSpPr>
            <a:grpSpLocks/>
          </p:cNvGrpSpPr>
          <p:nvPr/>
        </p:nvGrpSpPr>
        <p:grpSpPr bwMode="auto">
          <a:xfrm>
            <a:off x="647700" y="862013"/>
            <a:ext cx="1044575" cy="298450"/>
            <a:chOff x="1059072" y="760084"/>
            <a:chExt cx="1374939" cy="392939"/>
          </a:xfrm>
        </p:grpSpPr>
        <p:sp>
          <p:nvSpPr>
            <p:cNvPr id="4" name="Freeform 7">
              <a:extLst>
                <a:ext uri="{FF2B5EF4-FFF2-40B4-BE49-F238E27FC236}">
                  <a16:creationId xmlns:a16="http://schemas.microsoft.com/office/drawing/2014/main" id="{AED8CD41-0C68-7328-3F01-8E65F7BF5D97}"/>
                </a:ext>
              </a:extLst>
            </p:cNvPr>
            <p:cNvSpPr>
              <a:spLocks/>
            </p:cNvSpPr>
            <p:nvPr/>
          </p:nvSpPr>
          <p:spPr bwMode="auto">
            <a:xfrm>
              <a:off x="2084788" y="760750"/>
              <a:ext cx="349223" cy="392268"/>
            </a:xfrm>
            <a:custGeom>
              <a:avLst/>
              <a:gdLst>
                <a:gd name="T0" fmla="*/ 348874 w 349223"/>
                <a:gd name="T1" fmla="*/ 140210 h 392268"/>
                <a:gd name="T2" fmla="*/ 169447 w 349223"/>
                <a:gd name="T3" fmla="*/ 5093 h 392268"/>
                <a:gd name="T4" fmla="*/ 1037 w 349223"/>
                <a:gd name="T5" fmla="*/ 284204 h 392268"/>
                <a:gd name="T6" fmla="*/ 129173 w 349223"/>
                <a:gd name="T7" fmla="*/ 392245 h 392268"/>
                <a:gd name="T8" fmla="*/ 301376 w 349223"/>
                <a:gd name="T9" fmla="*/ 275238 h 392268"/>
                <a:gd name="T10" fmla="*/ 348965 w 349223"/>
                <a:gd name="T11" fmla="*/ 140121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5" name="Freeform 8">
              <a:extLst>
                <a:ext uri="{FF2B5EF4-FFF2-40B4-BE49-F238E27FC236}">
                  <a16:creationId xmlns:a16="http://schemas.microsoft.com/office/drawing/2014/main" id="{F45C0EE8-61CD-4893-68DB-A5CAE5316481}"/>
                </a:ext>
              </a:extLst>
            </p:cNvPr>
            <p:cNvSpPr>
              <a:spLocks/>
            </p:cNvSpPr>
            <p:nvPr/>
          </p:nvSpPr>
          <p:spPr bwMode="auto">
            <a:xfrm>
              <a:off x="2084759" y="973585"/>
              <a:ext cx="169476" cy="179438"/>
            </a:xfrm>
            <a:custGeom>
              <a:avLst/>
              <a:gdLst>
                <a:gd name="T0" fmla="*/ 169476 w 169476"/>
                <a:gd name="T1" fmla="*/ 162285 h 179438"/>
                <a:gd name="T2" fmla="*/ 68069 w 169476"/>
                <a:gd name="T3" fmla="*/ 102302 h 179438"/>
                <a:gd name="T4" fmla="*/ 17320 w 169476"/>
                <a:gd name="T5" fmla="*/ 23939 h 179438"/>
                <a:gd name="T6" fmla="*/ 10277 w 169476"/>
                <a:gd name="T7" fmla="*/ 0 h 179438"/>
                <a:gd name="T8" fmla="*/ 886 w 169476"/>
                <a:gd name="T9" fmla="*/ 70562 h 179438"/>
                <a:gd name="T10" fmla="*/ 886 w 169476"/>
                <a:gd name="T11" fmla="*/ 70562 h 179438"/>
                <a:gd name="T12" fmla="*/ 886 w 169476"/>
                <a:gd name="T13" fmla="*/ 70921 h 179438"/>
                <a:gd name="T14" fmla="*/ 886 w 169476"/>
                <a:gd name="T15" fmla="*/ 70921 h 179438"/>
                <a:gd name="T16" fmla="*/ 886 w 169476"/>
                <a:gd name="T17" fmla="*/ 71369 h 179438"/>
                <a:gd name="T18" fmla="*/ 4588 w 169476"/>
                <a:gd name="T19" fmla="*/ 87508 h 179438"/>
                <a:gd name="T20" fmla="*/ 128932 w 169476"/>
                <a:gd name="T21" fmla="*/ 179410 h 179438"/>
                <a:gd name="T22" fmla="*/ 129112 w 169476"/>
                <a:gd name="T23" fmla="*/ 179410 h 179438"/>
                <a:gd name="T24" fmla="*/ 129112 w 169476"/>
                <a:gd name="T25" fmla="*/ 179410 h 179438"/>
                <a:gd name="T26" fmla="*/ 129293 w 169476"/>
                <a:gd name="T27" fmla="*/ 179410 h 179438"/>
                <a:gd name="T28" fmla="*/ 129383 w 169476"/>
                <a:gd name="T29" fmla="*/ 179410 h 179438"/>
                <a:gd name="T30" fmla="*/ 129473 w 169476"/>
                <a:gd name="T31" fmla="*/ 179410 h 179438"/>
                <a:gd name="T32" fmla="*/ 129654 w 169476"/>
                <a:gd name="T33" fmla="*/ 179410 h 179438"/>
                <a:gd name="T34" fmla="*/ 129654 w 169476"/>
                <a:gd name="T35" fmla="*/ 179410 h 179438"/>
                <a:gd name="T36" fmla="*/ 130015 w 169476"/>
                <a:gd name="T37" fmla="*/ 179410 h 179438"/>
                <a:gd name="T38" fmla="*/ 130015 w 169476"/>
                <a:gd name="T39" fmla="*/ 179410 h 179438"/>
                <a:gd name="T40" fmla="*/ 169115 w 169476"/>
                <a:gd name="T41" fmla="*/ 162374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6" name="Freeform 9">
              <a:extLst>
                <a:ext uri="{FF2B5EF4-FFF2-40B4-BE49-F238E27FC236}">
                  <a16:creationId xmlns:a16="http://schemas.microsoft.com/office/drawing/2014/main" id="{5E5C30A0-7244-381B-5B5F-B01B122A284F}"/>
                </a:ext>
              </a:extLst>
            </p:cNvPr>
            <p:cNvSpPr/>
            <p:nvPr/>
          </p:nvSpPr>
          <p:spPr>
            <a:xfrm>
              <a:off x="1485345" y="760084"/>
              <a:ext cx="438810" cy="384579"/>
            </a:xfrm>
            <a:custGeom>
              <a:avLst/>
              <a:gdLst>
                <a:gd name="connsiteX0" fmla="*/ 309529 w 440367"/>
                <a:gd name="connsiteY0" fmla="*/ 364040 h 384837"/>
                <a:gd name="connsiteX1" fmla="*/ 432970 w 440367"/>
                <a:gd name="connsiteY1" fmla="*/ 117475 h 384837"/>
                <a:gd name="connsiteX2" fmla="*/ 100212 w 440367"/>
                <a:gd name="connsiteY2" fmla="*/ 8807 h 384837"/>
                <a:gd name="connsiteX3" fmla="*/ 431 w 440367"/>
                <a:gd name="connsiteY3" fmla="*/ 185885 h 384837"/>
                <a:gd name="connsiteX4" fmla="*/ 102560 w 440367"/>
                <a:gd name="connsiteY4" fmla="*/ 358750 h 384837"/>
                <a:gd name="connsiteX5" fmla="*/ 309439 w 440367"/>
                <a:gd name="connsiteY5" fmla="*/ 364040 h 38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10">
              <a:extLst>
                <a:ext uri="{FF2B5EF4-FFF2-40B4-BE49-F238E27FC236}">
                  <a16:creationId xmlns:a16="http://schemas.microsoft.com/office/drawing/2014/main" id="{76D24104-3DE5-D0FC-3A20-9ED650A1BF67}"/>
                </a:ext>
              </a:extLst>
            </p:cNvPr>
            <p:cNvSpPr>
              <a:spLocks/>
            </p:cNvSpPr>
            <p:nvPr/>
          </p:nvSpPr>
          <p:spPr bwMode="auto">
            <a:xfrm>
              <a:off x="1503658" y="957625"/>
              <a:ext cx="418181" cy="187254"/>
            </a:xfrm>
            <a:custGeom>
              <a:avLst/>
              <a:gdLst>
                <a:gd name="T0" fmla="*/ 418181 w 418181"/>
                <a:gd name="T1" fmla="*/ 0 h 187254"/>
                <a:gd name="T2" fmla="*/ 224126 w 418181"/>
                <a:gd name="T3" fmla="*/ 117186 h 187254"/>
                <a:gd name="T4" fmla="*/ 123621 w 418181"/>
                <a:gd name="T5" fmla="*/ 87598 h 187254"/>
                <a:gd name="T6" fmla="*/ 0 w 418181"/>
                <a:gd name="T7" fmla="*/ 40168 h 187254"/>
                <a:gd name="T8" fmla="*/ 83438 w 418181"/>
                <a:gd name="T9" fmla="*/ 161209 h 187254"/>
                <a:gd name="T10" fmla="*/ 113779 w 418181"/>
                <a:gd name="T11" fmla="*/ 180665 h 187254"/>
                <a:gd name="T12" fmla="*/ 290406 w 418181"/>
                <a:gd name="T13" fmla="*/ 166499 h 187254"/>
                <a:gd name="T14" fmla="*/ 290767 w 418181"/>
                <a:gd name="T15" fmla="*/ 166499 h 187254"/>
                <a:gd name="T16" fmla="*/ 290767 w 418181"/>
                <a:gd name="T17" fmla="*/ 166499 h 187254"/>
                <a:gd name="T18" fmla="*/ 291129 w 418181"/>
                <a:gd name="T19" fmla="*/ 166499 h 187254"/>
                <a:gd name="T20" fmla="*/ 291129 w 418181"/>
                <a:gd name="T21" fmla="*/ 166499 h 187254"/>
                <a:gd name="T22" fmla="*/ 291490 w 418181"/>
                <a:gd name="T23" fmla="*/ 166499 h 187254"/>
                <a:gd name="T24" fmla="*/ 291490 w 418181"/>
                <a:gd name="T25" fmla="*/ 166499 h 187254"/>
                <a:gd name="T26" fmla="*/ 291851 w 418181"/>
                <a:gd name="T27" fmla="*/ 166499 h 187254"/>
                <a:gd name="T28" fmla="*/ 291851 w 418181"/>
                <a:gd name="T29" fmla="*/ 166499 h 187254"/>
                <a:gd name="T30" fmla="*/ 292212 w 418181"/>
                <a:gd name="T31" fmla="*/ 166499 h 187254"/>
                <a:gd name="T32" fmla="*/ 292212 w 418181"/>
                <a:gd name="T33" fmla="*/ 166499 h 187254"/>
                <a:gd name="T34" fmla="*/ 418091 w 418181"/>
                <a:gd name="T35" fmla="*/ 359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8" name="Freeform 11">
              <a:extLst>
                <a:ext uri="{FF2B5EF4-FFF2-40B4-BE49-F238E27FC236}">
                  <a16:creationId xmlns:a16="http://schemas.microsoft.com/office/drawing/2014/main" id="{727A6C66-FC8F-B544-0CBA-0054A53EA53C}"/>
                </a:ext>
              </a:extLst>
            </p:cNvPr>
            <p:cNvSpPr/>
            <p:nvPr/>
          </p:nvSpPr>
          <p:spPr>
            <a:xfrm>
              <a:off x="1059072" y="797706"/>
              <a:ext cx="269556" cy="30515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12">
              <a:extLst>
                <a:ext uri="{FF2B5EF4-FFF2-40B4-BE49-F238E27FC236}">
                  <a16:creationId xmlns:a16="http://schemas.microsoft.com/office/drawing/2014/main" id="{1119D361-44DD-AD04-621E-1842D2708DB1}"/>
                </a:ext>
              </a:extLst>
            </p:cNvPr>
            <p:cNvSpPr/>
            <p:nvPr/>
          </p:nvSpPr>
          <p:spPr>
            <a:xfrm>
              <a:off x="1059072" y="946102"/>
              <a:ext cx="252839" cy="156758"/>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0" name="Rectangle 9">
            <a:extLst>
              <a:ext uri="{FF2B5EF4-FFF2-40B4-BE49-F238E27FC236}">
                <a16:creationId xmlns:a16="http://schemas.microsoft.com/office/drawing/2014/main" id="{6E790C8A-F430-164B-11C2-34D8CD25C5ED}"/>
              </a:ext>
            </a:extLst>
          </p:cNvPr>
          <p:cNvSpPr/>
          <p:nvPr/>
        </p:nvSpPr>
        <p:spPr>
          <a:xfrm rot="16200000">
            <a:off x="2312193" y="-26193"/>
            <a:ext cx="100013"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1" name="Rectangle 10">
            <a:extLst>
              <a:ext uri="{FF2B5EF4-FFF2-40B4-BE49-F238E27FC236}">
                <a16:creationId xmlns:a16="http://schemas.microsoft.com/office/drawing/2014/main" id="{B2CBDB89-AFF5-2D4B-5A26-C61172D807FB}"/>
              </a:ext>
            </a:extLst>
          </p:cNvPr>
          <p:cNvSpPr/>
          <p:nvPr/>
        </p:nvSpPr>
        <p:spPr>
          <a:xfrm rot="16200000">
            <a:off x="6045993" y="-26193"/>
            <a:ext cx="100013"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2" name="Rectangle 11">
            <a:extLst>
              <a:ext uri="{FF2B5EF4-FFF2-40B4-BE49-F238E27FC236}">
                <a16:creationId xmlns:a16="http://schemas.microsoft.com/office/drawing/2014/main" id="{054D8EB3-BC3D-0079-070C-38292F2C22AE}"/>
              </a:ext>
            </a:extLst>
          </p:cNvPr>
          <p:cNvSpPr/>
          <p:nvPr/>
        </p:nvSpPr>
        <p:spPr>
          <a:xfrm rot="16200000">
            <a:off x="9779793" y="-26193"/>
            <a:ext cx="100013"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31" name="Content Placeholder 2"/>
          <p:cNvSpPr>
            <a:spLocks noGrp="1"/>
          </p:cNvSpPr>
          <p:nvPr>
            <p:ph sz="half" idx="1"/>
          </p:nvPr>
        </p:nvSpPr>
        <p:spPr>
          <a:xfrm>
            <a:off x="647700" y="2055768"/>
            <a:ext cx="3429000" cy="3887832"/>
          </a:xfrm>
          <a:prstGeom prst="rect">
            <a:avLst/>
          </a:prstGeom>
        </p:spPr>
        <p:txBody>
          <a:bodyPr/>
          <a:lstStyle>
            <a:lvl1pPr marL="293688" indent="-293688">
              <a:buFontTx/>
              <a:buBlip>
                <a:blip r:embed="rId2"/>
              </a:buBlip>
              <a:defRPr sz="2400"/>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p:cNvSpPr>
            <a:spLocks noGrp="1"/>
          </p:cNvSpPr>
          <p:nvPr>
            <p:ph sz="half" idx="2"/>
          </p:nvPr>
        </p:nvSpPr>
        <p:spPr>
          <a:xfrm>
            <a:off x="4381500" y="2055768"/>
            <a:ext cx="3429000" cy="3887832"/>
          </a:xfrm>
          <a:prstGeom prst="rect">
            <a:avLst/>
          </a:prstGeom>
        </p:spPr>
        <p:txBody>
          <a:bodyPr/>
          <a:lstStyle>
            <a:lvl1pPr marL="293688" indent="-293688">
              <a:buFontTx/>
              <a:buBlip>
                <a:blip r:embed="rId2"/>
              </a:buBlip>
              <a:defRPr sz="2400"/>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p:cNvSpPr>
            <a:spLocks noGrp="1"/>
          </p:cNvSpPr>
          <p:nvPr>
            <p:ph sz="half" idx="13"/>
          </p:nvPr>
        </p:nvSpPr>
        <p:spPr>
          <a:xfrm>
            <a:off x="8115300" y="2055768"/>
            <a:ext cx="3429000" cy="3887833"/>
          </a:xfrm>
          <a:prstGeom prst="rect">
            <a:avLst/>
          </a:prstGeom>
        </p:spPr>
        <p:txBody>
          <a:bodyPr/>
          <a:lstStyle>
            <a:lvl1pPr marL="293688" indent="-293688">
              <a:buFontTx/>
              <a:buBlip>
                <a:blip r:embed="rId2"/>
              </a:buBlip>
              <a:defRPr sz="2400"/>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13" name="Date Placeholder 33">
            <a:extLst>
              <a:ext uri="{FF2B5EF4-FFF2-40B4-BE49-F238E27FC236}">
                <a16:creationId xmlns:a16="http://schemas.microsoft.com/office/drawing/2014/main" id="{B4E8246A-E1B0-1BF9-6048-11DE328572E9}"/>
              </a:ext>
            </a:extLst>
          </p:cNvPr>
          <p:cNvSpPr>
            <a:spLocks noGrp="1"/>
          </p:cNvSpPr>
          <p:nvPr>
            <p:ph type="dt" sz="half" idx="14"/>
          </p:nvPr>
        </p:nvSpPr>
        <p:spPr/>
        <p:txBody>
          <a:bodyPr/>
          <a:lstStyle>
            <a:lvl1pPr>
              <a:defRPr/>
            </a:lvl1pPr>
          </a:lstStyle>
          <a:p>
            <a:pPr>
              <a:defRPr/>
            </a:pPr>
            <a:fld id="{2F17ACAB-03AF-4A50-8237-FE4A52F3E640}" type="datetimeFigureOut">
              <a:rPr lang="en-US"/>
              <a:pPr>
                <a:defRPr/>
              </a:pPr>
              <a:t>11/8/2024</a:t>
            </a:fld>
            <a:endParaRPr lang="en-US"/>
          </a:p>
        </p:txBody>
      </p:sp>
      <p:sp>
        <p:nvSpPr>
          <p:cNvPr id="14" name="Footer Placeholder 34">
            <a:extLst>
              <a:ext uri="{FF2B5EF4-FFF2-40B4-BE49-F238E27FC236}">
                <a16:creationId xmlns:a16="http://schemas.microsoft.com/office/drawing/2014/main" id="{2DFC8639-EEF9-8627-1B36-A92B5CC4DB8B}"/>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35">
            <a:extLst>
              <a:ext uri="{FF2B5EF4-FFF2-40B4-BE49-F238E27FC236}">
                <a16:creationId xmlns:a16="http://schemas.microsoft.com/office/drawing/2014/main" id="{626A4564-ADD5-879A-38F2-B738A74FF07A}"/>
              </a:ext>
            </a:extLst>
          </p:cNvPr>
          <p:cNvSpPr>
            <a:spLocks noGrp="1"/>
          </p:cNvSpPr>
          <p:nvPr>
            <p:ph type="sldNum" sz="quarter" idx="16"/>
          </p:nvPr>
        </p:nvSpPr>
        <p:spPr/>
        <p:txBody>
          <a:bodyPr/>
          <a:lstStyle>
            <a:lvl1pPr>
              <a:defRPr/>
            </a:lvl1pPr>
          </a:lstStyle>
          <a:p>
            <a:pPr>
              <a:defRPr/>
            </a:pPr>
            <a:fld id="{93DD6F51-5547-42F6-A2FA-1924BDB08875}" type="slidenum">
              <a:rPr lang="en-US"/>
              <a:pPr>
                <a:defRPr/>
              </a:pPr>
              <a:t>‹#›</a:t>
            </a:fld>
            <a:endParaRPr lang="en-US"/>
          </a:p>
        </p:txBody>
      </p:sp>
    </p:spTree>
    <p:extLst>
      <p:ext uri="{BB962C8B-B14F-4D97-AF65-F5344CB8AC3E}">
        <p14:creationId xmlns:p14="http://schemas.microsoft.com/office/powerpoint/2010/main" val="1689468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with Border_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8EAA51-5660-0319-9715-CCABB802C32E}"/>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3" name="Picture 7">
            <a:extLst>
              <a:ext uri="{FF2B5EF4-FFF2-40B4-BE49-F238E27FC236}">
                <a16:creationId xmlns:a16="http://schemas.microsoft.com/office/drawing/2014/main" id="{C4A98778-3B3E-E684-E1AC-D55885768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47700" y="647700"/>
            <a:ext cx="10896600" cy="723900"/>
          </a:xfrm>
        </p:spPr>
        <p:txBody>
          <a:bodyPr/>
          <a:lstStyle/>
          <a:p>
            <a:r>
              <a:rPr lang="en-US"/>
              <a:t>Click to edit Master title style</a:t>
            </a:r>
          </a:p>
        </p:txBody>
      </p:sp>
      <p:sp>
        <p:nvSpPr>
          <p:cNvPr id="6" name="Content Placeholder 2"/>
          <p:cNvSpPr>
            <a:spLocks noGrp="1"/>
          </p:cNvSpPr>
          <p:nvPr>
            <p:ph sz="half" idx="1"/>
          </p:nvPr>
        </p:nvSpPr>
        <p:spPr>
          <a:xfrm>
            <a:off x="647700" y="1638300"/>
            <a:ext cx="3429000" cy="4289425"/>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381500" y="1638300"/>
            <a:ext cx="3429000" cy="4289425"/>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3"/>
          </p:nvPr>
        </p:nvSpPr>
        <p:spPr>
          <a:xfrm>
            <a:off x="8115300" y="1638300"/>
            <a:ext cx="3429000" cy="4289426"/>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2">
            <a:extLst>
              <a:ext uri="{FF2B5EF4-FFF2-40B4-BE49-F238E27FC236}">
                <a16:creationId xmlns:a16="http://schemas.microsoft.com/office/drawing/2014/main" id="{9C4B29B4-341B-2A3C-2C29-60D9E7DC9832}"/>
              </a:ext>
            </a:extLst>
          </p:cNvPr>
          <p:cNvSpPr>
            <a:spLocks noGrp="1"/>
          </p:cNvSpPr>
          <p:nvPr>
            <p:ph type="dt" sz="half" idx="14"/>
          </p:nvPr>
        </p:nvSpPr>
        <p:spPr/>
        <p:txBody>
          <a:bodyPr/>
          <a:lstStyle>
            <a:lvl1pPr>
              <a:defRPr/>
            </a:lvl1pPr>
          </a:lstStyle>
          <a:p>
            <a:pPr>
              <a:defRPr/>
            </a:pPr>
            <a:fld id="{2BD21B70-ACEE-489B-BBF9-29AF404F8560}" type="datetimeFigureOut">
              <a:rPr lang="en-US"/>
              <a:pPr>
                <a:defRPr/>
              </a:pPr>
              <a:t>11/8/2024</a:t>
            </a:fld>
            <a:endParaRPr lang="en-US"/>
          </a:p>
        </p:txBody>
      </p:sp>
      <p:sp>
        <p:nvSpPr>
          <p:cNvPr id="8" name="Footer Placeholder 15">
            <a:extLst>
              <a:ext uri="{FF2B5EF4-FFF2-40B4-BE49-F238E27FC236}">
                <a16:creationId xmlns:a16="http://schemas.microsoft.com/office/drawing/2014/main" id="{4A5A77FF-BFCC-44F6-89AD-AC51822C3669}"/>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16">
            <a:extLst>
              <a:ext uri="{FF2B5EF4-FFF2-40B4-BE49-F238E27FC236}">
                <a16:creationId xmlns:a16="http://schemas.microsoft.com/office/drawing/2014/main" id="{5D0C99F3-EB1E-CB16-D9FF-4557DD212486}"/>
              </a:ext>
            </a:extLst>
          </p:cNvPr>
          <p:cNvSpPr>
            <a:spLocks noGrp="1"/>
          </p:cNvSpPr>
          <p:nvPr>
            <p:ph type="sldNum" sz="quarter" idx="16"/>
          </p:nvPr>
        </p:nvSpPr>
        <p:spPr/>
        <p:txBody>
          <a:bodyPr/>
          <a:lstStyle>
            <a:lvl1pPr>
              <a:defRPr/>
            </a:lvl1pPr>
          </a:lstStyle>
          <a:p>
            <a:pPr>
              <a:defRPr/>
            </a:pPr>
            <a:fld id="{98AF1A98-4E44-41FA-8307-7A75EEEB7040}" type="slidenum">
              <a:rPr lang="en-US"/>
              <a:pPr>
                <a:defRPr/>
              </a:pPr>
              <a:t>‹#›</a:t>
            </a:fld>
            <a:endParaRPr lang="en-US"/>
          </a:p>
        </p:txBody>
      </p:sp>
    </p:spTree>
    <p:extLst>
      <p:ext uri="{BB962C8B-B14F-4D97-AF65-F5344CB8AC3E}">
        <p14:creationId xmlns:p14="http://schemas.microsoft.com/office/powerpoint/2010/main" val="1054444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_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C57AAF-7467-9F10-1793-40F60C08B945}"/>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2" name="Content Placeholder 2"/>
          <p:cNvSpPr>
            <a:spLocks noGrp="1"/>
          </p:cNvSpPr>
          <p:nvPr>
            <p:ph idx="1"/>
          </p:nvPr>
        </p:nvSpPr>
        <p:spPr>
          <a:xfrm>
            <a:off x="4381500" y="1638298"/>
            <a:ext cx="7162800" cy="4315703"/>
          </a:xfrm>
          <a:prstGeom prst="rect">
            <a:avLst/>
          </a:prstGeom>
        </p:spPr>
        <p:txBody>
          <a:bodyPr anchor="ctr"/>
          <a:lstStyle>
            <a:lvl1pPr marL="0" indent="0" algn="ctr">
              <a:buFont typeface="Arial" panose="020B0604020202020204" pitchFamily="34" charse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9"/>
          <p:cNvSpPr>
            <a:spLocks noGrp="1"/>
          </p:cNvSpPr>
          <p:nvPr>
            <p:ph type="body" sz="quarter" idx="13"/>
          </p:nvPr>
        </p:nvSpPr>
        <p:spPr>
          <a:xfrm>
            <a:off x="647700" y="1638300"/>
            <a:ext cx="3429000" cy="4315702"/>
          </a:xfrm>
        </p:spPr>
        <p:txBody>
          <a:bodyPr/>
          <a:lstStyle>
            <a:lvl1pPr marL="293688" indent="-293688">
              <a:buFontTx/>
              <a:buBlip>
                <a:blip r:embed="rId2"/>
              </a:buBlip>
              <a:defRPr sz="1800"/>
            </a:lvl1pPr>
            <a:lvl2pPr marL="573088" indent="-287338">
              <a:buFontTx/>
              <a:buBlip>
                <a:blip r:embed="rId2"/>
              </a:buBlip>
              <a:defRPr sz="1600"/>
            </a:lvl2pPr>
            <a:lvl3pPr marL="804863" indent="-231775">
              <a:buFontTx/>
              <a:buBlip>
                <a:blip r:embed="rId2"/>
              </a:buBlip>
              <a:defRPr sz="1600"/>
            </a:lvl3pPr>
            <a:lvl4pPr marL="1036638" indent="-231775">
              <a:buFontTx/>
              <a:buBlip>
                <a:blip r:embed="rId2"/>
              </a:buBlip>
              <a:defRPr sz="1600"/>
            </a:lvl4pPr>
            <a:lvl5pPr marL="1323975" indent="-231775">
              <a:buFontTx/>
              <a:buBlip>
                <a:blip r:embed="rId2"/>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6" name="Date Placeholder 5">
            <a:extLst>
              <a:ext uri="{FF2B5EF4-FFF2-40B4-BE49-F238E27FC236}">
                <a16:creationId xmlns:a16="http://schemas.microsoft.com/office/drawing/2014/main" id="{611DB8F6-6813-5754-B88B-CE7797A8097C}"/>
              </a:ext>
            </a:extLst>
          </p:cNvPr>
          <p:cNvSpPr>
            <a:spLocks noGrp="1"/>
          </p:cNvSpPr>
          <p:nvPr>
            <p:ph type="dt" sz="half" idx="14"/>
          </p:nvPr>
        </p:nvSpPr>
        <p:spPr/>
        <p:txBody>
          <a:bodyPr/>
          <a:lstStyle>
            <a:lvl1pPr>
              <a:defRPr/>
            </a:lvl1pPr>
          </a:lstStyle>
          <a:p>
            <a:pPr>
              <a:defRPr/>
            </a:pPr>
            <a:fld id="{1F5D3812-412C-4F83-9FEB-2DD36D87EB4C}" type="datetimeFigureOut">
              <a:rPr lang="en-US"/>
              <a:pPr>
                <a:defRPr/>
              </a:pPr>
              <a:t>11/8/2024</a:t>
            </a:fld>
            <a:endParaRPr lang="en-US"/>
          </a:p>
        </p:txBody>
      </p:sp>
      <p:sp>
        <p:nvSpPr>
          <p:cNvPr id="7" name="Footer Placeholder 6">
            <a:extLst>
              <a:ext uri="{FF2B5EF4-FFF2-40B4-BE49-F238E27FC236}">
                <a16:creationId xmlns:a16="http://schemas.microsoft.com/office/drawing/2014/main" id="{00EF8896-6A00-61D5-D22A-CD374DD2BB12}"/>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4BE89F71-3B16-1162-46CE-458B1A832E51}"/>
              </a:ext>
            </a:extLst>
          </p:cNvPr>
          <p:cNvSpPr>
            <a:spLocks noGrp="1"/>
          </p:cNvSpPr>
          <p:nvPr>
            <p:ph type="sldNum" sz="quarter" idx="16"/>
          </p:nvPr>
        </p:nvSpPr>
        <p:spPr/>
        <p:txBody>
          <a:bodyPr/>
          <a:lstStyle>
            <a:lvl1pPr>
              <a:defRPr/>
            </a:lvl1pPr>
          </a:lstStyle>
          <a:p>
            <a:pPr>
              <a:defRPr/>
            </a:pPr>
            <a:fld id="{408366A6-7B55-44AC-969F-1B2F128694CB}" type="slidenum">
              <a:rPr lang="en-US"/>
              <a:pPr>
                <a:defRPr/>
              </a:pPr>
              <a:t>‹#›</a:t>
            </a:fld>
            <a:endParaRPr lang="en-US"/>
          </a:p>
        </p:txBody>
      </p:sp>
    </p:spTree>
    <p:extLst>
      <p:ext uri="{BB962C8B-B14F-4D97-AF65-F5344CB8AC3E}">
        <p14:creationId xmlns:p14="http://schemas.microsoft.com/office/powerpoint/2010/main" val="3339963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_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F766F4-79A1-4EDC-9091-251E36E6419B}"/>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Text Placeholder 9"/>
          <p:cNvSpPr>
            <a:spLocks noGrp="1"/>
          </p:cNvSpPr>
          <p:nvPr>
            <p:ph type="body" sz="quarter" idx="13"/>
          </p:nvPr>
        </p:nvSpPr>
        <p:spPr>
          <a:xfrm>
            <a:off x="647700" y="1638300"/>
            <a:ext cx="3429000" cy="4315702"/>
          </a:xfrm>
        </p:spPr>
        <p:txBody>
          <a:bodyPr/>
          <a:lstStyle>
            <a:lvl1pPr marL="293688" indent="-293688">
              <a:buFontTx/>
              <a:buBlip>
                <a:blip r:embed="rId2"/>
              </a:buBlip>
              <a:defRPr sz="1800"/>
            </a:lvl1pPr>
            <a:lvl2pPr marL="573088" indent="-287338">
              <a:buFontTx/>
              <a:buBlip>
                <a:blip r:embed="rId2"/>
              </a:buBlip>
              <a:defRPr sz="1600"/>
            </a:lvl2pPr>
            <a:lvl3pPr marL="804863" indent="-231775">
              <a:buFontTx/>
              <a:buBlip>
                <a:blip r:embed="rId2"/>
              </a:buBlip>
              <a:defRPr sz="1600"/>
            </a:lvl3pPr>
            <a:lvl4pPr marL="1036638" indent="-231775">
              <a:buFontTx/>
              <a:buBlip>
                <a:blip r:embed="rId2"/>
              </a:buBlip>
              <a:defRPr sz="1600"/>
            </a:lvl4pPr>
            <a:lvl5pPr marL="1323975" indent="-231775">
              <a:buFontTx/>
              <a:buBlip>
                <a:blip r:embed="rId2"/>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3" name="Date Placeholder 9">
            <a:extLst>
              <a:ext uri="{FF2B5EF4-FFF2-40B4-BE49-F238E27FC236}">
                <a16:creationId xmlns:a16="http://schemas.microsoft.com/office/drawing/2014/main" id="{5953210E-EF91-653D-6143-2C82D62C30EB}"/>
              </a:ext>
            </a:extLst>
          </p:cNvPr>
          <p:cNvSpPr>
            <a:spLocks noGrp="1"/>
          </p:cNvSpPr>
          <p:nvPr>
            <p:ph type="dt" sz="half" idx="14"/>
          </p:nvPr>
        </p:nvSpPr>
        <p:spPr/>
        <p:txBody>
          <a:bodyPr/>
          <a:lstStyle>
            <a:lvl1pPr>
              <a:defRPr/>
            </a:lvl1pPr>
          </a:lstStyle>
          <a:p>
            <a:pPr>
              <a:defRPr/>
            </a:pPr>
            <a:fld id="{EA0FC565-6FDE-498E-9F3D-CB4E13C58851}" type="datetimeFigureOut">
              <a:rPr lang="en-US"/>
              <a:pPr>
                <a:defRPr/>
              </a:pPr>
              <a:t>11/8/2024</a:t>
            </a:fld>
            <a:endParaRPr lang="en-US"/>
          </a:p>
        </p:txBody>
      </p:sp>
      <p:sp>
        <p:nvSpPr>
          <p:cNvPr id="6" name="Footer Placeholder 14">
            <a:extLst>
              <a:ext uri="{FF2B5EF4-FFF2-40B4-BE49-F238E27FC236}">
                <a16:creationId xmlns:a16="http://schemas.microsoft.com/office/drawing/2014/main" id="{881BBB20-5CD9-2277-29C5-C40955953188}"/>
              </a:ext>
            </a:extLst>
          </p:cNvPr>
          <p:cNvSpPr>
            <a:spLocks noGrp="1"/>
          </p:cNvSpPr>
          <p:nvPr>
            <p:ph type="ftr" sz="quarter" idx="15"/>
          </p:nvPr>
        </p:nvSpPr>
        <p:spPr/>
        <p:txBody>
          <a:bodyPr/>
          <a:lstStyle>
            <a:lvl1pPr marL="285750" indent="-176213">
              <a:buFont typeface="System Font Regular"/>
              <a:buChar char="*"/>
              <a:tabLst/>
              <a:defRPr/>
            </a:lvl1pPr>
          </a:lstStyle>
          <a:p>
            <a:pPr>
              <a:defRPr/>
            </a:pPr>
            <a:endParaRPr lang="en-US"/>
          </a:p>
        </p:txBody>
      </p:sp>
      <p:sp>
        <p:nvSpPr>
          <p:cNvPr id="7" name="Slide Number Placeholder 15">
            <a:extLst>
              <a:ext uri="{FF2B5EF4-FFF2-40B4-BE49-F238E27FC236}">
                <a16:creationId xmlns:a16="http://schemas.microsoft.com/office/drawing/2014/main" id="{D5AA60E9-5B55-357A-7C46-4C5BE0288B37}"/>
              </a:ext>
            </a:extLst>
          </p:cNvPr>
          <p:cNvSpPr>
            <a:spLocks noGrp="1"/>
          </p:cNvSpPr>
          <p:nvPr>
            <p:ph type="sldNum" sz="quarter" idx="16"/>
          </p:nvPr>
        </p:nvSpPr>
        <p:spPr/>
        <p:txBody>
          <a:bodyPr/>
          <a:lstStyle>
            <a:lvl1pPr>
              <a:defRPr/>
            </a:lvl1pPr>
          </a:lstStyle>
          <a:p>
            <a:pPr>
              <a:defRPr/>
            </a:pPr>
            <a:fld id="{D0106534-EEBC-4893-A303-475BAA009F87}" type="slidenum">
              <a:rPr lang="en-US"/>
              <a:pPr>
                <a:defRPr/>
              </a:pPr>
              <a:t>‹#›</a:t>
            </a:fld>
            <a:endParaRPr lang="en-US"/>
          </a:p>
        </p:txBody>
      </p:sp>
    </p:spTree>
    <p:extLst>
      <p:ext uri="{BB962C8B-B14F-4D97-AF65-F5344CB8AC3E}">
        <p14:creationId xmlns:p14="http://schemas.microsoft.com/office/powerpoint/2010/main" val="3204432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2_Green">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4D9744B-45E4-AE25-D068-2C159992D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7" name="Picture Placeholder 26"/>
          <p:cNvSpPr>
            <a:spLocks noGrp="1"/>
          </p:cNvSpPr>
          <p:nvPr>
            <p:ph type="pic" sz="quarter" idx="17"/>
          </p:nvPr>
        </p:nvSpPr>
        <p:spPr>
          <a:xfrm>
            <a:off x="6387242" y="0"/>
            <a:ext cx="5804758" cy="6858000"/>
          </a:xfrm>
          <a:custGeom>
            <a:avLst/>
            <a:gdLst>
              <a:gd name="connsiteX0" fmla="*/ 2333049 w 5804758"/>
              <a:gd name="connsiteY0" fmla="*/ 0 h 6858000"/>
              <a:gd name="connsiteX1" fmla="*/ 5804758 w 5804758"/>
              <a:gd name="connsiteY1" fmla="*/ 0 h 6858000"/>
              <a:gd name="connsiteX2" fmla="*/ 5804758 w 5804758"/>
              <a:gd name="connsiteY2" fmla="*/ 6858000 h 6858000"/>
              <a:gd name="connsiteX3" fmla="*/ 1787660 w 5804758"/>
              <a:gd name="connsiteY3" fmla="*/ 6858000 h 6858000"/>
              <a:gd name="connsiteX4" fmla="*/ 1675393 w 5804758"/>
              <a:gd name="connsiteY4" fmla="*/ 6740789 h 6858000"/>
              <a:gd name="connsiteX5" fmla="*/ 815 w 5804758"/>
              <a:gd name="connsiteY5" fmla="*/ 3154679 h 6858000"/>
              <a:gd name="connsiteX6" fmla="*/ 2052665 w 5804758"/>
              <a:gd name="connsiteY6" fmla="*/ 1616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758" h="6858000">
                <a:moveTo>
                  <a:pt x="2333049" y="0"/>
                </a:moveTo>
                <a:lnTo>
                  <a:pt x="5804758" y="0"/>
                </a:lnTo>
                <a:lnTo>
                  <a:pt x="5804758" y="6858000"/>
                </a:lnTo>
                <a:lnTo>
                  <a:pt x="1787660" y="6858000"/>
                </a:lnTo>
                <a:lnTo>
                  <a:pt x="1675393" y="6740789"/>
                </a:lnTo>
                <a:cubicBezTo>
                  <a:pt x="760011" y="5754499"/>
                  <a:pt x="-28917" y="4318736"/>
                  <a:pt x="815" y="3154679"/>
                </a:cubicBezTo>
                <a:cubicBezTo>
                  <a:pt x="32112" y="1929356"/>
                  <a:pt x="1009630" y="812890"/>
                  <a:pt x="2052665" y="161671"/>
                </a:cubicBezTo>
                <a:close/>
              </a:path>
            </a:pathLst>
          </a:custGeom>
          <a:noFill/>
        </p:spPr>
        <p:txBody>
          <a:bodyPr rtlCol="0">
            <a:noAutofit/>
          </a:bodyPr>
          <a:lstStyle/>
          <a:p>
            <a:pPr lvl="0"/>
            <a:r>
              <a:rPr lang="en-US" noProof="0"/>
              <a:t>Click icon to add picture</a:t>
            </a:r>
          </a:p>
        </p:txBody>
      </p:sp>
      <p:sp>
        <p:nvSpPr>
          <p:cNvPr id="5" name="Text Placeholder 9"/>
          <p:cNvSpPr>
            <a:spLocks noGrp="1"/>
          </p:cNvSpPr>
          <p:nvPr>
            <p:ph type="body" sz="quarter" idx="18"/>
          </p:nvPr>
        </p:nvSpPr>
        <p:spPr>
          <a:xfrm>
            <a:off x="647700" y="1638300"/>
            <a:ext cx="5448300" cy="4315702"/>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4B75F0B8-581F-0810-98EB-43DAC366590F}"/>
              </a:ext>
            </a:extLst>
          </p:cNvPr>
          <p:cNvSpPr>
            <a:spLocks noGrp="1"/>
          </p:cNvSpPr>
          <p:nvPr>
            <p:ph type="dt" sz="half" idx="19"/>
          </p:nvPr>
        </p:nvSpPr>
        <p:spPr/>
        <p:txBody>
          <a:bodyPr/>
          <a:lstStyle>
            <a:lvl1pPr>
              <a:defRPr/>
            </a:lvl1pPr>
          </a:lstStyle>
          <a:p>
            <a:pPr>
              <a:defRPr/>
            </a:pPr>
            <a:fld id="{5D672454-D8B2-4848-967C-7270C34E0482}" type="datetimeFigureOut">
              <a:rPr lang="en-US"/>
              <a:pPr>
                <a:defRPr/>
              </a:pPr>
              <a:t>11/8/2024</a:t>
            </a:fld>
            <a:endParaRPr lang="en-US"/>
          </a:p>
        </p:txBody>
      </p:sp>
      <p:sp>
        <p:nvSpPr>
          <p:cNvPr id="6" name="Footer Placeholder 7">
            <a:extLst>
              <a:ext uri="{FF2B5EF4-FFF2-40B4-BE49-F238E27FC236}">
                <a16:creationId xmlns:a16="http://schemas.microsoft.com/office/drawing/2014/main" id="{29328EA7-D053-ABAE-5512-C10D9E81C2F0}"/>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5FB4AB95-7752-947A-9137-E4657F0A21E3}"/>
              </a:ext>
            </a:extLst>
          </p:cNvPr>
          <p:cNvSpPr>
            <a:spLocks noGrp="1"/>
          </p:cNvSpPr>
          <p:nvPr>
            <p:ph type="sldNum" sz="quarter" idx="21"/>
          </p:nvPr>
        </p:nvSpPr>
        <p:spPr/>
        <p:txBody>
          <a:bodyPr/>
          <a:lstStyle>
            <a:lvl1pPr>
              <a:defRPr/>
            </a:lvl1pPr>
          </a:lstStyle>
          <a:p>
            <a:pPr>
              <a:defRPr/>
            </a:pPr>
            <a:fld id="{6DE80D60-F583-47E7-9C9C-009A9C928961}" type="slidenum">
              <a:rPr lang="en-US"/>
              <a:pPr>
                <a:defRPr/>
              </a:pPr>
              <a:t>‹#›</a:t>
            </a:fld>
            <a:endParaRPr lang="en-US"/>
          </a:p>
        </p:txBody>
      </p:sp>
    </p:spTree>
    <p:extLst>
      <p:ext uri="{BB962C8B-B14F-4D97-AF65-F5344CB8AC3E}">
        <p14:creationId xmlns:p14="http://schemas.microsoft.com/office/powerpoint/2010/main" val="3232248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3_Green">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1F33F34-53C7-56F1-F0DE-9F15E668F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825" y="269875"/>
            <a:ext cx="15700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9"/>
          <p:cNvSpPr>
            <a:spLocks noGrp="1"/>
          </p:cNvSpPr>
          <p:nvPr>
            <p:ph type="body" sz="quarter" idx="13"/>
          </p:nvPr>
        </p:nvSpPr>
        <p:spPr>
          <a:xfrm>
            <a:off x="647700" y="1638300"/>
            <a:ext cx="5295900" cy="2705100"/>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1" name="Picture Placeholder 20"/>
          <p:cNvSpPr>
            <a:spLocks noGrp="1"/>
          </p:cNvSpPr>
          <p:nvPr>
            <p:ph type="pic" sz="quarter" idx="17"/>
          </p:nvPr>
        </p:nvSpPr>
        <p:spPr>
          <a:xfrm>
            <a:off x="0" y="3799455"/>
            <a:ext cx="12192000" cy="3058545"/>
          </a:xfrm>
          <a:custGeom>
            <a:avLst/>
            <a:gdLst>
              <a:gd name="connsiteX0" fmla="*/ 7796893 w 12192000"/>
              <a:gd name="connsiteY0" fmla="*/ 0 h 3058545"/>
              <a:gd name="connsiteX1" fmla="*/ 12054209 w 12192000"/>
              <a:gd name="connsiteY1" fmla="*/ 905892 h 3058545"/>
              <a:gd name="connsiteX2" fmla="*/ 12192000 w 12192000"/>
              <a:gd name="connsiteY2" fmla="*/ 999659 h 3058545"/>
              <a:gd name="connsiteX3" fmla="*/ 12192000 w 12192000"/>
              <a:gd name="connsiteY3" fmla="*/ 3058545 h 3058545"/>
              <a:gd name="connsiteX4" fmla="*/ 0 w 12192000"/>
              <a:gd name="connsiteY4" fmla="*/ 3058545 h 3058545"/>
              <a:gd name="connsiteX5" fmla="*/ 0 w 12192000"/>
              <a:gd name="connsiteY5" fmla="*/ 2011099 h 3058545"/>
              <a:gd name="connsiteX6" fmla="*/ 54407 w 12192000"/>
              <a:gd name="connsiteY6" fmla="*/ 1965756 h 3058545"/>
              <a:gd name="connsiteX7" fmla="*/ 7796893 w 12192000"/>
              <a:gd name="connsiteY7" fmla="*/ 0 h 305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45">
                <a:moveTo>
                  <a:pt x="7796893" y="0"/>
                </a:moveTo>
                <a:cubicBezTo>
                  <a:pt x="9792271" y="0"/>
                  <a:pt x="11186013" y="348219"/>
                  <a:pt x="12054209" y="905892"/>
                </a:cubicBezTo>
                <a:lnTo>
                  <a:pt x="12192000" y="999659"/>
                </a:lnTo>
                <a:lnTo>
                  <a:pt x="12192000" y="3058545"/>
                </a:lnTo>
                <a:lnTo>
                  <a:pt x="0" y="3058545"/>
                </a:lnTo>
                <a:lnTo>
                  <a:pt x="0" y="2011099"/>
                </a:lnTo>
                <a:lnTo>
                  <a:pt x="54407" y="1965756"/>
                </a:lnTo>
                <a:cubicBezTo>
                  <a:pt x="1330694" y="978392"/>
                  <a:pt x="4862514" y="0"/>
                  <a:pt x="7796893" y="0"/>
                </a:cubicBezTo>
                <a:close/>
              </a:path>
            </a:pathLst>
          </a:custGeom>
        </p:spPr>
        <p:txBody>
          <a:bodyPr rtlCol="0">
            <a:noAutofit/>
          </a:bodyPr>
          <a:lstStyle/>
          <a:p>
            <a:pPr lvl="0"/>
            <a:r>
              <a:rPr lang="en-US" noProof="0"/>
              <a:t>Click icon to add picture</a:t>
            </a:r>
          </a:p>
        </p:txBody>
      </p:sp>
      <p:sp>
        <p:nvSpPr>
          <p:cNvPr id="22" name="Text Placeholder 9"/>
          <p:cNvSpPr>
            <a:spLocks noGrp="1"/>
          </p:cNvSpPr>
          <p:nvPr>
            <p:ph type="body" sz="quarter" idx="18"/>
          </p:nvPr>
        </p:nvSpPr>
        <p:spPr>
          <a:xfrm>
            <a:off x="6248399" y="1638300"/>
            <a:ext cx="5301343" cy="2705100"/>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BE6E71C5-A708-70E9-5799-B60C0797AE06}"/>
              </a:ext>
            </a:extLst>
          </p:cNvPr>
          <p:cNvSpPr>
            <a:spLocks noGrp="1"/>
          </p:cNvSpPr>
          <p:nvPr>
            <p:ph type="dt" sz="half" idx="19"/>
          </p:nvPr>
        </p:nvSpPr>
        <p:spPr/>
        <p:txBody>
          <a:bodyPr/>
          <a:lstStyle>
            <a:lvl1pPr>
              <a:defRPr/>
            </a:lvl1pPr>
          </a:lstStyle>
          <a:p>
            <a:pPr>
              <a:defRPr/>
            </a:pPr>
            <a:fld id="{C999DF27-7687-4A74-971F-1FFB51DD834A}" type="datetimeFigureOut">
              <a:rPr lang="en-US"/>
              <a:pPr>
                <a:defRPr/>
              </a:pPr>
              <a:t>11/8/2024</a:t>
            </a:fld>
            <a:endParaRPr lang="en-US"/>
          </a:p>
        </p:txBody>
      </p:sp>
      <p:sp>
        <p:nvSpPr>
          <p:cNvPr id="6" name="Footer Placeholder 7">
            <a:extLst>
              <a:ext uri="{FF2B5EF4-FFF2-40B4-BE49-F238E27FC236}">
                <a16:creationId xmlns:a16="http://schemas.microsoft.com/office/drawing/2014/main" id="{308D3460-0131-4D0F-BF03-F4C597AD4B47}"/>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1E866F69-94A6-E4D2-327F-D0C69E45EBA2}"/>
              </a:ext>
            </a:extLst>
          </p:cNvPr>
          <p:cNvSpPr>
            <a:spLocks noGrp="1"/>
          </p:cNvSpPr>
          <p:nvPr>
            <p:ph type="sldNum" sz="quarter" idx="21"/>
          </p:nvPr>
        </p:nvSpPr>
        <p:spPr/>
        <p:txBody>
          <a:bodyPr/>
          <a:lstStyle>
            <a:lvl1pPr>
              <a:defRPr/>
            </a:lvl1pPr>
          </a:lstStyle>
          <a:p>
            <a:pPr>
              <a:defRPr/>
            </a:pPr>
            <a:fld id="{F8E5E4F5-E602-430C-9A02-56A06F1919C1}" type="slidenum">
              <a:rPr lang="en-US"/>
              <a:pPr>
                <a:defRPr/>
              </a:pPr>
              <a:t>‹#›</a:t>
            </a:fld>
            <a:endParaRPr lang="en-US"/>
          </a:p>
        </p:txBody>
      </p:sp>
    </p:spTree>
    <p:extLst>
      <p:ext uri="{BB962C8B-B14F-4D97-AF65-F5344CB8AC3E}">
        <p14:creationId xmlns:p14="http://schemas.microsoft.com/office/powerpoint/2010/main" val="616625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_Beige">
    <p:bg>
      <p:bgPr>
        <a:solidFill>
          <a:schemeClr val="bg2"/>
        </a:solidFill>
        <a:effectLst/>
      </p:bgPr>
    </p:bg>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4C83A55E-B0F3-7801-A441-180BE8AA1406}"/>
              </a:ext>
            </a:extLst>
          </p:cNvPr>
          <p:cNvPicPr>
            <a:picLocks noChangeAspect="1"/>
          </p:cNvPicPr>
          <p:nvPr/>
        </p:nvPicPr>
        <p:blipFill>
          <a:blip r:embed="rId2"/>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3" name="Rectangle 2">
            <a:extLst>
              <a:ext uri="{FF2B5EF4-FFF2-40B4-BE49-F238E27FC236}">
                <a16:creationId xmlns:a16="http://schemas.microsoft.com/office/drawing/2014/main" id="{DA951241-ECF0-477B-95CC-634CEB89EE43}"/>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Rectangle 3">
            <a:extLst>
              <a:ext uri="{FF2B5EF4-FFF2-40B4-BE49-F238E27FC236}">
                <a16:creationId xmlns:a16="http://schemas.microsoft.com/office/drawing/2014/main" id="{57A66B1D-FA9E-063D-B1DC-C55324FAD90C}"/>
              </a:ext>
            </a:extLst>
          </p:cNvPr>
          <p:cNvSpPr/>
          <p:nvPr/>
        </p:nvSpPr>
        <p:spPr>
          <a:xfrm>
            <a:off x="647700" y="1638300"/>
            <a:ext cx="82550" cy="33147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grpSp>
        <p:nvGrpSpPr>
          <p:cNvPr id="5" name="Group 9">
            <a:extLst>
              <a:ext uri="{FF2B5EF4-FFF2-40B4-BE49-F238E27FC236}">
                <a16:creationId xmlns:a16="http://schemas.microsoft.com/office/drawing/2014/main" id="{CE37DEFC-19DC-86B4-BD43-242F574FFE42}"/>
              </a:ext>
            </a:extLst>
          </p:cNvPr>
          <p:cNvGrpSpPr>
            <a:grpSpLocks/>
          </p:cNvGrpSpPr>
          <p:nvPr/>
        </p:nvGrpSpPr>
        <p:grpSpPr bwMode="auto">
          <a:xfrm>
            <a:off x="1085850" y="1630363"/>
            <a:ext cx="1449388" cy="414337"/>
            <a:chOff x="1489408" y="1653974"/>
            <a:chExt cx="1449979" cy="414384"/>
          </a:xfrm>
        </p:grpSpPr>
        <p:sp>
          <p:nvSpPr>
            <p:cNvPr id="6" name="Freeform 10">
              <a:extLst>
                <a:ext uri="{FF2B5EF4-FFF2-40B4-BE49-F238E27FC236}">
                  <a16:creationId xmlns:a16="http://schemas.microsoft.com/office/drawing/2014/main" id="{CD93603E-BF63-9D57-F02D-31EB7598B713}"/>
                </a:ext>
              </a:extLst>
            </p:cNvPr>
            <p:cNvSpPr>
              <a:spLocks/>
            </p:cNvSpPr>
            <p:nvPr/>
          </p:nvSpPr>
          <p:spPr bwMode="auto">
            <a:xfrm>
              <a:off x="2571104" y="1654676"/>
              <a:ext cx="368283" cy="413677"/>
            </a:xfrm>
            <a:custGeom>
              <a:avLst/>
              <a:gdLst>
                <a:gd name="T0" fmla="*/ 367915 w 368283"/>
                <a:gd name="T1" fmla="*/ 147863 h 413677"/>
                <a:gd name="T2" fmla="*/ 178695 w 368283"/>
                <a:gd name="T3" fmla="*/ 5371 h 413677"/>
                <a:gd name="T4" fmla="*/ 1094 w 368283"/>
                <a:gd name="T5" fmla="*/ 299715 h 413677"/>
                <a:gd name="T6" fmla="*/ 136223 w 368283"/>
                <a:gd name="T7" fmla="*/ 413652 h 413677"/>
                <a:gd name="T8" fmla="*/ 317825 w 368283"/>
                <a:gd name="T9" fmla="*/ 290260 h 413677"/>
                <a:gd name="T10" fmla="*/ 368010 w 368283"/>
                <a:gd name="T11" fmla="*/ 147768 h 4136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8283" h="413677">
                  <a:moveTo>
                    <a:pt x="367915" y="147863"/>
                  </a:moveTo>
                  <a:cubicBezTo>
                    <a:pt x="365725" y="104084"/>
                    <a:pt x="278305" y="-28101"/>
                    <a:pt x="178695" y="5371"/>
                  </a:cubicBezTo>
                  <a:cubicBezTo>
                    <a:pt x="79086" y="38842"/>
                    <a:pt x="-11000" y="227477"/>
                    <a:pt x="1094" y="299715"/>
                  </a:cubicBezTo>
                  <a:cubicBezTo>
                    <a:pt x="13092" y="371954"/>
                    <a:pt x="78038" y="414881"/>
                    <a:pt x="136223" y="413652"/>
                  </a:cubicBezTo>
                  <a:cubicBezTo>
                    <a:pt x="159173" y="413179"/>
                    <a:pt x="258116" y="350112"/>
                    <a:pt x="317825" y="290260"/>
                  </a:cubicBezTo>
                  <a:cubicBezTo>
                    <a:pt x="362772" y="245158"/>
                    <a:pt x="369915" y="185684"/>
                    <a:pt x="368010" y="147768"/>
                  </a:cubicBezTo>
                </a:path>
              </a:pathLst>
            </a:custGeom>
            <a:solidFill>
              <a:srgbClr val="4A4939"/>
            </a:solidFill>
            <a:ln>
              <a:noFill/>
            </a:ln>
            <a:extLst>
              <a:ext uri="{91240B29-F687-4F45-9708-019B960494DF}">
                <a14:hiddenLine xmlns:a14="http://schemas.microsoft.com/office/drawing/2010/main" w="9467" cap="flat">
                  <a:solidFill>
                    <a:srgbClr val="000000"/>
                  </a:solidFill>
                  <a:prstDash val="solid"/>
                  <a:miter lim="800000"/>
                  <a:headEnd/>
                  <a:tailEnd/>
                </a14:hiddenLine>
              </a:ext>
            </a:extLst>
          </p:spPr>
          <p:txBody>
            <a:bodyPr anchor="ctr"/>
            <a:lstStyle/>
            <a:p>
              <a:endParaRPr lang="en-US"/>
            </a:p>
          </p:txBody>
        </p:sp>
        <p:sp>
          <p:nvSpPr>
            <p:cNvPr id="7" name="Freeform 11">
              <a:extLst>
                <a:ext uri="{FF2B5EF4-FFF2-40B4-BE49-F238E27FC236}">
                  <a16:creationId xmlns:a16="http://schemas.microsoft.com/office/drawing/2014/main" id="{023800D2-801D-B0EE-827C-FEF14FF82100}"/>
                </a:ext>
              </a:extLst>
            </p:cNvPr>
            <p:cNvSpPr>
              <a:spLocks/>
            </p:cNvSpPr>
            <p:nvPr/>
          </p:nvSpPr>
          <p:spPr bwMode="auto">
            <a:xfrm>
              <a:off x="2571074" y="1879127"/>
              <a:ext cx="178725" cy="189231"/>
            </a:xfrm>
            <a:custGeom>
              <a:avLst/>
              <a:gdLst>
                <a:gd name="T0" fmla="*/ 178726 w 178725"/>
                <a:gd name="T1" fmla="*/ 171142 h 189231"/>
                <a:gd name="T2" fmla="*/ 71784 w 178725"/>
                <a:gd name="T3" fmla="*/ 107885 h 189231"/>
                <a:gd name="T4" fmla="*/ 18265 w 178725"/>
                <a:gd name="T5" fmla="*/ 25246 h 189231"/>
                <a:gd name="T6" fmla="*/ 10838 w 178725"/>
                <a:gd name="T7" fmla="*/ 0 h 189231"/>
                <a:gd name="T8" fmla="*/ 934 w 178725"/>
                <a:gd name="T9" fmla="*/ 74414 h 189231"/>
                <a:gd name="T10" fmla="*/ 934 w 178725"/>
                <a:gd name="T11" fmla="*/ 74414 h 189231"/>
                <a:gd name="T12" fmla="*/ 934 w 178725"/>
                <a:gd name="T13" fmla="*/ 74792 h 189231"/>
                <a:gd name="T14" fmla="*/ 934 w 178725"/>
                <a:gd name="T15" fmla="*/ 74792 h 189231"/>
                <a:gd name="T16" fmla="*/ 934 w 178725"/>
                <a:gd name="T17" fmla="*/ 75265 h 189231"/>
                <a:gd name="T18" fmla="*/ 4838 w 178725"/>
                <a:gd name="T19" fmla="*/ 92284 h 189231"/>
                <a:gd name="T20" fmla="*/ 135968 w 178725"/>
                <a:gd name="T21" fmla="*/ 189201 h 189231"/>
                <a:gd name="T22" fmla="*/ 136159 w 178725"/>
                <a:gd name="T23" fmla="*/ 189201 h 189231"/>
                <a:gd name="T24" fmla="*/ 136159 w 178725"/>
                <a:gd name="T25" fmla="*/ 189201 h 189231"/>
                <a:gd name="T26" fmla="*/ 136349 w 178725"/>
                <a:gd name="T27" fmla="*/ 189201 h 189231"/>
                <a:gd name="T28" fmla="*/ 136444 w 178725"/>
                <a:gd name="T29" fmla="*/ 189201 h 189231"/>
                <a:gd name="T30" fmla="*/ 136540 w 178725"/>
                <a:gd name="T31" fmla="*/ 189201 h 189231"/>
                <a:gd name="T32" fmla="*/ 136730 w 178725"/>
                <a:gd name="T33" fmla="*/ 189201 h 189231"/>
                <a:gd name="T34" fmla="*/ 136730 w 178725"/>
                <a:gd name="T35" fmla="*/ 189201 h 189231"/>
                <a:gd name="T36" fmla="*/ 137111 w 178725"/>
                <a:gd name="T37" fmla="*/ 189201 h 189231"/>
                <a:gd name="T38" fmla="*/ 137111 w 178725"/>
                <a:gd name="T39" fmla="*/ 189201 h 189231"/>
                <a:gd name="T40" fmla="*/ 178345 w 178725"/>
                <a:gd name="T41" fmla="*/ 171236 h 1892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725" h="189231">
                  <a:moveTo>
                    <a:pt x="178726" y="171142"/>
                  </a:moveTo>
                  <a:cubicBezTo>
                    <a:pt x="118922" y="176437"/>
                    <a:pt x="74927" y="157431"/>
                    <a:pt x="71784" y="107885"/>
                  </a:cubicBezTo>
                  <a:cubicBezTo>
                    <a:pt x="63975" y="89920"/>
                    <a:pt x="37216" y="76116"/>
                    <a:pt x="18265" y="25246"/>
                  </a:cubicBezTo>
                  <a:cubicBezTo>
                    <a:pt x="15218" y="16925"/>
                    <a:pt x="13218" y="8321"/>
                    <a:pt x="10838" y="0"/>
                  </a:cubicBezTo>
                  <a:cubicBezTo>
                    <a:pt x="1886" y="29312"/>
                    <a:pt x="-1923" y="55692"/>
                    <a:pt x="934" y="74414"/>
                  </a:cubicBezTo>
                  <a:cubicBezTo>
                    <a:pt x="934" y="74414"/>
                    <a:pt x="934" y="74697"/>
                    <a:pt x="934" y="74792"/>
                  </a:cubicBezTo>
                  <a:cubicBezTo>
                    <a:pt x="934" y="74792"/>
                    <a:pt x="934" y="75170"/>
                    <a:pt x="934" y="75265"/>
                  </a:cubicBezTo>
                  <a:cubicBezTo>
                    <a:pt x="1886" y="81127"/>
                    <a:pt x="3219" y="86800"/>
                    <a:pt x="4838" y="92284"/>
                  </a:cubicBezTo>
                  <a:cubicBezTo>
                    <a:pt x="23408" y="154217"/>
                    <a:pt x="82545" y="190431"/>
                    <a:pt x="135968" y="189201"/>
                  </a:cubicBezTo>
                  <a:cubicBezTo>
                    <a:pt x="135968" y="189201"/>
                    <a:pt x="136159" y="189201"/>
                    <a:pt x="136159" y="189201"/>
                  </a:cubicBezTo>
                  <a:cubicBezTo>
                    <a:pt x="136159" y="189201"/>
                    <a:pt x="136159" y="189201"/>
                    <a:pt x="136159" y="189201"/>
                  </a:cubicBezTo>
                  <a:cubicBezTo>
                    <a:pt x="136159" y="189201"/>
                    <a:pt x="136254" y="189201"/>
                    <a:pt x="136349" y="189201"/>
                  </a:cubicBezTo>
                  <a:cubicBezTo>
                    <a:pt x="136349" y="189201"/>
                    <a:pt x="136349" y="189201"/>
                    <a:pt x="136444" y="189201"/>
                  </a:cubicBezTo>
                  <a:cubicBezTo>
                    <a:pt x="136444" y="189201"/>
                    <a:pt x="136444" y="189201"/>
                    <a:pt x="136540" y="189201"/>
                  </a:cubicBezTo>
                  <a:cubicBezTo>
                    <a:pt x="136540" y="189201"/>
                    <a:pt x="136635" y="189201"/>
                    <a:pt x="136730" y="189201"/>
                  </a:cubicBezTo>
                  <a:cubicBezTo>
                    <a:pt x="136730" y="189201"/>
                    <a:pt x="136921" y="189201"/>
                    <a:pt x="137111" y="189201"/>
                  </a:cubicBezTo>
                  <a:cubicBezTo>
                    <a:pt x="145015" y="188350"/>
                    <a:pt x="159871" y="181732"/>
                    <a:pt x="178345" y="171236"/>
                  </a:cubicBezTo>
                </a:path>
              </a:pathLst>
            </a:custGeom>
            <a:solidFill>
              <a:srgbClr val="36392C"/>
            </a:solidFill>
            <a:ln>
              <a:noFill/>
            </a:ln>
            <a:extLst>
              <a:ext uri="{91240B29-F687-4F45-9708-019B960494DF}">
                <a14:hiddenLine xmlns:a14="http://schemas.microsoft.com/office/drawing/2010/main" w="9467" cap="flat">
                  <a:solidFill>
                    <a:srgbClr val="000000"/>
                  </a:solidFill>
                  <a:prstDash val="solid"/>
                  <a:miter lim="800000"/>
                  <a:headEnd/>
                  <a:tailEnd/>
                </a14:hiddenLine>
              </a:ext>
            </a:extLst>
          </p:spPr>
          <p:txBody>
            <a:bodyPr anchor="ctr"/>
            <a:lstStyle/>
            <a:p>
              <a:endParaRPr lang="en-US"/>
            </a:p>
          </p:txBody>
        </p:sp>
        <p:sp>
          <p:nvSpPr>
            <p:cNvPr id="8" name="Freeform 12">
              <a:extLst>
                <a:ext uri="{FF2B5EF4-FFF2-40B4-BE49-F238E27FC236}">
                  <a16:creationId xmlns:a16="http://schemas.microsoft.com/office/drawing/2014/main" id="{D0E15CF7-6DFB-F076-2DFC-8E34C58BFC68}"/>
                </a:ext>
              </a:extLst>
            </p:cNvPr>
            <p:cNvSpPr/>
            <p:nvPr/>
          </p:nvSpPr>
          <p:spPr>
            <a:xfrm>
              <a:off x="1937266" y="1653974"/>
              <a:ext cx="465328" cy="406446"/>
            </a:xfrm>
            <a:custGeom>
              <a:avLst/>
              <a:gdLst>
                <a:gd name="connsiteX0" fmla="*/ 326422 w 464401"/>
                <a:gd name="connsiteY0" fmla="*/ 383908 h 405840"/>
                <a:gd name="connsiteX1" fmla="*/ 456600 w 464401"/>
                <a:gd name="connsiteY1" fmla="*/ 123886 h 405840"/>
                <a:gd name="connsiteX2" fmla="*/ 105682 w 464401"/>
                <a:gd name="connsiteY2" fmla="*/ 9287 h 405840"/>
                <a:gd name="connsiteX3" fmla="*/ 454 w 464401"/>
                <a:gd name="connsiteY3" fmla="*/ 196030 h 405840"/>
                <a:gd name="connsiteX4" fmla="*/ 108158 w 464401"/>
                <a:gd name="connsiteY4" fmla="*/ 378329 h 405840"/>
                <a:gd name="connsiteX5" fmla="*/ 326327 w 464401"/>
                <a:gd name="connsiteY5" fmla="*/ 383908 h 4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401" h="405840">
                  <a:moveTo>
                    <a:pt x="326422" y="383908"/>
                  </a:moveTo>
                  <a:cubicBezTo>
                    <a:pt x="370227" y="377289"/>
                    <a:pt x="496882" y="251533"/>
                    <a:pt x="456600" y="123886"/>
                  </a:cubicBezTo>
                  <a:cubicBezTo>
                    <a:pt x="416223" y="-3855"/>
                    <a:pt x="177389" y="-12554"/>
                    <a:pt x="105682" y="9287"/>
                  </a:cubicBezTo>
                  <a:cubicBezTo>
                    <a:pt x="34070" y="31129"/>
                    <a:pt x="-4688" y="119820"/>
                    <a:pt x="454" y="196030"/>
                  </a:cubicBezTo>
                  <a:cubicBezTo>
                    <a:pt x="2549" y="226098"/>
                    <a:pt x="44069" y="305240"/>
                    <a:pt x="108158" y="378329"/>
                  </a:cubicBezTo>
                  <a:cubicBezTo>
                    <a:pt x="156439" y="433454"/>
                    <a:pt x="288426" y="389676"/>
                    <a:pt x="326327" y="383908"/>
                  </a:cubicBezTo>
                </a:path>
              </a:pathLst>
            </a:custGeom>
            <a:solidFill>
              <a:schemeClr val="accent3"/>
            </a:solidFill>
            <a:ln w="9467"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13">
              <a:extLst>
                <a:ext uri="{FF2B5EF4-FFF2-40B4-BE49-F238E27FC236}">
                  <a16:creationId xmlns:a16="http://schemas.microsoft.com/office/drawing/2014/main" id="{12692DAF-8380-4BFC-6FAC-5BFD585E45EB}"/>
                </a:ext>
              </a:extLst>
            </p:cNvPr>
            <p:cNvSpPr>
              <a:spLocks/>
            </p:cNvSpPr>
            <p:nvPr/>
          </p:nvSpPr>
          <p:spPr bwMode="auto">
            <a:xfrm>
              <a:off x="1958258" y="1862297"/>
              <a:ext cx="441004" cy="197473"/>
            </a:xfrm>
            <a:custGeom>
              <a:avLst/>
              <a:gdLst>
                <a:gd name="T0" fmla="*/ 441004 w 441004"/>
                <a:gd name="T1" fmla="*/ 0 h 197473"/>
                <a:gd name="T2" fmla="*/ 236358 w 441004"/>
                <a:gd name="T3" fmla="*/ 123581 h 197473"/>
                <a:gd name="T4" fmla="*/ 130368 w 441004"/>
                <a:gd name="T5" fmla="*/ 92379 h 197473"/>
                <a:gd name="T6" fmla="*/ 0 w 441004"/>
                <a:gd name="T7" fmla="*/ 42360 h 197473"/>
                <a:gd name="T8" fmla="*/ 87991 w 441004"/>
                <a:gd name="T9" fmla="*/ 170007 h 197473"/>
                <a:gd name="T10" fmla="*/ 119988 w 441004"/>
                <a:gd name="T11" fmla="*/ 190525 h 197473"/>
                <a:gd name="T12" fmla="*/ 306256 w 441004"/>
                <a:gd name="T13" fmla="*/ 175586 h 197473"/>
                <a:gd name="T14" fmla="*/ 306637 w 441004"/>
                <a:gd name="T15" fmla="*/ 175586 h 197473"/>
                <a:gd name="T16" fmla="*/ 306637 w 441004"/>
                <a:gd name="T17" fmla="*/ 175586 h 197473"/>
                <a:gd name="T18" fmla="*/ 307018 w 441004"/>
                <a:gd name="T19" fmla="*/ 175586 h 197473"/>
                <a:gd name="T20" fmla="*/ 307018 w 441004"/>
                <a:gd name="T21" fmla="*/ 175586 h 197473"/>
                <a:gd name="T22" fmla="*/ 307399 w 441004"/>
                <a:gd name="T23" fmla="*/ 175586 h 197473"/>
                <a:gd name="T24" fmla="*/ 307399 w 441004"/>
                <a:gd name="T25" fmla="*/ 175586 h 197473"/>
                <a:gd name="T26" fmla="*/ 307779 w 441004"/>
                <a:gd name="T27" fmla="*/ 175586 h 197473"/>
                <a:gd name="T28" fmla="*/ 307779 w 441004"/>
                <a:gd name="T29" fmla="*/ 175586 h 197473"/>
                <a:gd name="T30" fmla="*/ 308160 w 441004"/>
                <a:gd name="T31" fmla="*/ 175586 h 197473"/>
                <a:gd name="T32" fmla="*/ 308160 w 441004"/>
                <a:gd name="T33" fmla="*/ 175586 h 197473"/>
                <a:gd name="T34" fmla="*/ 440909 w 441004"/>
                <a:gd name="T35" fmla="*/ 378 h 1974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1004" h="197473">
                  <a:moveTo>
                    <a:pt x="441004" y="0"/>
                  </a:moveTo>
                  <a:cubicBezTo>
                    <a:pt x="352537" y="73373"/>
                    <a:pt x="299018" y="136062"/>
                    <a:pt x="236358" y="123581"/>
                  </a:cubicBezTo>
                  <a:cubicBezTo>
                    <a:pt x="209789" y="118286"/>
                    <a:pt x="170079" y="106089"/>
                    <a:pt x="130368" y="92379"/>
                  </a:cubicBezTo>
                  <a:cubicBezTo>
                    <a:pt x="76088" y="73752"/>
                    <a:pt x="21712" y="52477"/>
                    <a:pt x="0" y="42360"/>
                  </a:cubicBezTo>
                  <a:cubicBezTo>
                    <a:pt x="18474" y="78858"/>
                    <a:pt x="49043" y="125472"/>
                    <a:pt x="87991" y="170007"/>
                  </a:cubicBezTo>
                  <a:cubicBezTo>
                    <a:pt x="96371" y="179651"/>
                    <a:pt x="107418" y="186270"/>
                    <a:pt x="119988" y="190525"/>
                  </a:cubicBezTo>
                  <a:cubicBezTo>
                    <a:pt x="179506" y="210949"/>
                    <a:pt x="274925" y="180313"/>
                    <a:pt x="306256" y="175586"/>
                  </a:cubicBezTo>
                  <a:cubicBezTo>
                    <a:pt x="306351" y="175586"/>
                    <a:pt x="306541" y="175586"/>
                    <a:pt x="306637" y="175586"/>
                  </a:cubicBezTo>
                  <a:cubicBezTo>
                    <a:pt x="306637" y="175586"/>
                    <a:pt x="306637" y="175586"/>
                    <a:pt x="306637" y="175586"/>
                  </a:cubicBezTo>
                  <a:cubicBezTo>
                    <a:pt x="306732" y="175586"/>
                    <a:pt x="306827" y="175586"/>
                    <a:pt x="307018" y="175586"/>
                  </a:cubicBezTo>
                  <a:cubicBezTo>
                    <a:pt x="307018" y="175586"/>
                    <a:pt x="307303" y="175586"/>
                    <a:pt x="307399" y="175586"/>
                  </a:cubicBezTo>
                  <a:cubicBezTo>
                    <a:pt x="307399" y="175586"/>
                    <a:pt x="307399" y="175586"/>
                    <a:pt x="307399" y="175586"/>
                  </a:cubicBezTo>
                  <a:cubicBezTo>
                    <a:pt x="307494" y="175586"/>
                    <a:pt x="307684" y="175586"/>
                    <a:pt x="307779" y="175586"/>
                  </a:cubicBezTo>
                  <a:cubicBezTo>
                    <a:pt x="307779" y="175586"/>
                    <a:pt x="308065" y="175586"/>
                    <a:pt x="308160" y="175586"/>
                  </a:cubicBezTo>
                  <a:cubicBezTo>
                    <a:pt x="343300" y="167832"/>
                    <a:pt x="424149" y="92284"/>
                    <a:pt x="440909" y="378"/>
                  </a:cubicBezTo>
                </a:path>
              </a:pathLst>
            </a:custGeom>
            <a:solidFill>
              <a:srgbClr val="4E6B43"/>
            </a:solidFill>
            <a:ln>
              <a:noFill/>
            </a:ln>
            <a:extLst>
              <a:ext uri="{91240B29-F687-4F45-9708-019B960494DF}">
                <a14:hiddenLine xmlns:a14="http://schemas.microsoft.com/office/drawing/2010/main" w="9467" cap="flat">
                  <a:solidFill>
                    <a:srgbClr val="000000"/>
                  </a:solidFill>
                  <a:prstDash val="solid"/>
                  <a:miter lim="800000"/>
                  <a:headEnd/>
                  <a:tailEnd/>
                </a14:hiddenLine>
              </a:ext>
            </a:extLst>
          </p:spPr>
          <p:txBody>
            <a:bodyPr anchor="ctr"/>
            <a:lstStyle/>
            <a:p>
              <a:endParaRPr lang="en-US"/>
            </a:p>
          </p:txBody>
        </p:sp>
        <p:sp>
          <p:nvSpPr>
            <p:cNvPr id="10" name="Freeform 14">
              <a:extLst>
                <a:ext uri="{FF2B5EF4-FFF2-40B4-BE49-F238E27FC236}">
                  <a16:creationId xmlns:a16="http://schemas.microsoft.com/office/drawing/2014/main" id="{C5967ED4-F50E-577B-2F69-4D86EE2B4A90}"/>
                </a:ext>
              </a:extLst>
            </p:cNvPr>
            <p:cNvSpPr/>
            <p:nvPr/>
          </p:nvSpPr>
          <p:spPr>
            <a:xfrm>
              <a:off x="1489408" y="1695254"/>
              <a:ext cx="284279" cy="320711"/>
            </a:xfrm>
            <a:custGeom>
              <a:avLst/>
              <a:gdLst>
                <a:gd name="connsiteX0" fmla="*/ 35178 w 284100"/>
                <a:gd name="connsiteY0" fmla="*/ 260471 h 321668"/>
                <a:gd name="connsiteX1" fmla="*/ 217065 w 284100"/>
                <a:gd name="connsiteY1" fmla="*/ 311814 h 321668"/>
                <a:gd name="connsiteX2" fmla="*/ 258775 w 284100"/>
                <a:gd name="connsiteY2" fmla="*/ 81198 h 321668"/>
                <a:gd name="connsiteX3" fmla="*/ 142596 w 284100"/>
                <a:gd name="connsiteY3" fmla="*/ 6123 h 321668"/>
                <a:gd name="connsiteX4" fmla="*/ 56700 w 284100"/>
                <a:gd name="connsiteY4" fmla="*/ 21913 h 321668"/>
                <a:gd name="connsiteX5" fmla="*/ 4800 w 284100"/>
                <a:gd name="connsiteY5" fmla="*/ 103418 h 321668"/>
                <a:gd name="connsiteX6" fmla="*/ 35083 w 284100"/>
                <a:gd name="connsiteY6" fmla="*/ 260377 h 32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0" h="321668">
                  <a:moveTo>
                    <a:pt x="35178" y="260471"/>
                  </a:moveTo>
                  <a:cubicBezTo>
                    <a:pt x="69079" y="283637"/>
                    <a:pt x="177164" y="345569"/>
                    <a:pt x="217065" y="311814"/>
                  </a:cubicBezTo>
                  <a:cubicBezTo>
                    <a:pt x="256966" y="278058"/>
                    <a:pt x="319531" y="158637"/>
                    <a:pt x="258775" y="81198"/>
                  </a:cubicBezTo>
                  <a:cubicBezTo>
                    <a:pt x="210304" y="19455"/>
                    <a:pt x="167356" y="19076"/>
                    <a:pt x="142596" y="6123"/>
                  </a:cubicBezTo>
                  <a:cubicBezTo>
                    <a:pt x="117837" y="-6831"/>
                    <a:pt x="81269" y="1868"/>
                    <a:pt x="56700" y="21913"/>
                  </a:cubicBezTo>
                  <a:cubicBezTo>
                    <a:pt x="42320" y="33638"/>
                    <a:pt x="20513" y="72877"/>
                    <a:pt x="4800" y="103418"/>
                  </a:cubicBezTo>
                  <a:cubicBezTo>
                    <a:pt x="-6342" y="125071"/>
                    <a:pt x="1181" y="237306"/>
                    <a:pt x="35083" y="260377"/>
                  </a:cubicBezTo>
                </a:path>
              </a:pathLst>
            </a:custGeom>
            <a:solidFill>
              <a:schemeClr val="accent6"/>
            </a:solidFill>
            <a:ln w="9467"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15">
              <a:extLst>
                <a:ext uri="{FF2B5EF4-FFF2-40B4-BE49-F238E27FC236}">
                  <a16:creationId xmlns:a16="http://schemas.microsoft.com/office/drawing/2014/main" id="{EB2B2746-D8F1-C667-D8E0-E78749C44D5C}"/>
                </a:ext>
              </a:extLst>
            </p:cNvPr>
            <p:cNvSpPr/>
            <p:nvPr/>
          </p:nvSpPr>
          <p:spPr>
            <a:xfrm>
              <a:off x="1489408" y="1850846"/>
              <a:ext cx="266809" cy="165119"/>
            </a:xfrm>
            <a:custGeom>
              <a:avLst/>
              <a:gdLst>
                <a:gd name="connsiteX0" fmla="*/ 266641 w 266640"/>
                <a:gd name="connsiteY0" fmla="*/ 80843 h 165773"/>
                <a:gd name="connsiteX1" fmla="*/ 178840 w 266640"/>
                <a:gd name="connsiteY1" fmla="*/ 127742 h 165773"/>
                <a:gd name="connsiteX2" fmla="*/ 72374 w 266640"/>
                <a:gd name="connsiteY2" fmla="*/ 64864 h 165773"/>
                <a:gd name="connsiteX3" fmla="*/ 0 w 266640"/>
                <a:gd name="connsiteY3" fmla="*/ 0 h 165773"/>
                <a:gd name="connsiteX4" fmla="*/ 27521 w 266640"/>
                <a:gd name="connsiteY4" fmla="*/ 98146 h 165773"/>
                <a:gd name="connsiteX5" fmla="*/ 34568 w 266640"/>
                <a:gd name="connsiteY5" fmla="*/ 104576 h 165773"/>
                <a:gd name="connsiteX6" fmla="*/ 216455 w 266640"/>
                <a:gd name="connsiteY6" fmla="*/ 155919 h 165773"/>
                <a:gd name="connsiteX7" fmla="*/ 216931 w 266640"/>
                <a:gd name="connsiteY7" fmla="*/ 155540 h 165773"/>
                <a:gd name="connsiteX8" fmla="*/ 217122 w 266640"/>
                <a:gd name="connsiteY8" fmla="*/ 155540 h 165773"/>
                <a:gd name="connsiteX9" fmla="*/ 217407 w 266640"/>
                <a:gd name="connsiteY9" fmla="*/ 155162 h 165773"/>
                <a:gd name="connsiteX10" fmla="*/ 217598 w 266640"/>
                <a:gd name="connsiteY10" fmla="*/ 154973 h 165773"/>
                <a:gd name="connsiteX11" fmla="*/ 217788 w 266640"/>
                <a:gd name="connsiteY11" fmla="*/ 154784 h 165773"/>
                <a:gd name="connsiteX12" fmla="*/ 217979 w 266640"/>
                <a:gd name="connsiteY12" fmla="*/ 154595 h 165773"/>
                <a:gd name="connsiteX13" fmla="*/ 218169 w 266640"/>
                <a:gd name="connsiteY13" fmla="*/ 154406 h 165773"/>
                <a:gd name="connsiteX14" fmla="*/ 219026 w 266640"/>
                <a:gd name="connsiteY14" fmla="*/ 153649 h 165773"/>
                <a:gd name="connsiteX15" fmla="*/ 219217 w 266640"/>
                <a:gd name="connsiteY15" fmla="*/ 153460 h 165773"/>
                <a:gd name="connsiteX16" fmla="*/ 219502 w 266640"/>
                <a:gd name="connsiteY16" fmla="*/ 153177 h 165773"/>
                <a:gd name="connsiteX17" fmla="*/ 219693 w 266640"/>
                <a:gd name="connsiteY17" fmla="*/ 153082 h 165773"/>
                <a:gd name="connsiteX18" fmla="*/ 219978 w 266640"/>
                <a:gd name="connsiteY18" fmla="*/ 152798 h 165773"/>
                <a:gd name="connsiteX19" fmla="*/ 220074 w 266640"/>
                <a:gd name="connsiteY19" fmla="*/ 152704 h 165773"/>
                <a:gd name="connsiteX20" fmla="*/ 221502 w 266640"/>
                <a:gd name="connsiteY20" fmla="*/ 151285 h 165773"/>
                <a:gd name="connsiteX21" fmla="*/ 221502 w 266640"/>
                <a:gd name="connsiteY21" fmla="*/ 151285 h 165773"/>
                <a:gd name="connsiteX22" fmla="*/ 221883 w 266640"/>
                <a:gd name="connsiteY22" fmla="*/ 150907 h 165773"/>
                <a:gd name="connsiteX23" fmla="*/ 221883 w 266640"/>
                <a:gd name="connsiteY23" fmla="*/ 150907 h 165773"/>
                <a:gd name="connsiteX24" fmla="*/ 223883 w 266640"/>
                <a:gd name="connsiteY24" fmla="*/ 148922 h 165773"/>
                <a:gd name="connsiteX25" fmla="*/ 223883 w 266640"/>
                <a:gd name="connsiteY25" fmla="*/ 148922 h 165773"/>
                <a:gd name="connsiteX26" fmla="*/ 234453 w 266640"/>
                <a:gd name="connsiteY26" fmla="*/ 136630 h 165773"/>
                <a:gd name="connsiteX27" fmla="*/ 234453 w 266640"/>
                <a:gd name="connsiteY27" fmla="*/ 136630 h 165773"/>
                <a:gd name="connsiteX28" fmla="*/ 234834 w 266640"/>
                <a:gd name="connsiteY28" fmla="*/ 136157 h 165773"/>
                <a:gd name="connsiteX29" fmla="*/ 234834 w 266640"/>
                <a:gd name="connsiteY29" fmla="*/ 136157 h 165773"/>
                <a:gd name="connsiteX30" fmla="*/ 236453 w 266640"/>
                <a:gd name="connsiteY30" fmla="*/ 134077 h 165773"/>
                <a:gd name="connsiteX31" fmla="*/ 236548 w 266640"/>
                <a:gd name="connsiteY31" fmla="*/ 133888 h 165773"/>
                <a:gd name="connsiteX32" fmla="*/ 236834 w 266640"/>
                <a:gd name="connsiteY32" fmla="*/ 133415 h 165773"/>
                <a:gd name="connsiteX33" fmla="*/ 236929 w 266640"/>
                <a:gd name="connsiteY33" fmla="*/ 133226 h 165773"/>
                <a:gd name="connsiteX34" fmla="*/ 237310 w 266640"/>
                <a:gd name="connsiteY34" fmla="*/ 132753 h 165773"/>
                <a:gd name="connsiteX35" fmla="*/ 237310 w 266640"/>
                <a:gd name="connsiteY35" fmla="*/ 132658 h 165773"/>
                <a:gd name="connsiteX36" fmla="*/ 238358 w 266640"/>
                <a:gd name="connsiteY36" fmla="*/ 131240 h 165773"/>
                <a:gd name="connsiteX37" fmla="*/ 238548 w 266640"/>
                <a:gd name="connsiteY37" fmla="*/ 130956 h 165773"/>
                <a:gd name="connsiteX38" fmla="*/ 238834 w 266640"/>
                <a:gd name="connsiteY38" fmla="*/ 130578 h 165773"/>
                <a:gd name="connsiteX39" fmla="*/ 239024 w 266640"/>
                <a:gd name="connsiteY39" fmla="*/ 130295 h 165773"/>
                <a:gd name="connsiteX40" fmla="*/ 239310 w 266640"/>
                <a:gd name="connsiteY40" fmla="*/ 129916 h 165773"/>
                <a:gd name="connsiteX41" fmla="*/ 239596 w 266640"/>
                <a:gd name="connsiteY41" fmla="*/ 129538 h 165773"/>
                <a:gd name="connsiteX42" fmla="*/ 239786 w 266640"/>
                <a:gd name="connsiteY42" fmla="*/ 129254 h 165773"/>
                <a:gd name="connsiteX43" fmla="*/ 240262 w 266640"/>
                <a:gd name="connsiteY43" fmla="*/ 128593 h 165773"/>
                <a:gd name="connsiteX44" fmla="*/ 240262 w 266640"/>
                <a:gd name="connsiteY44" fmla="*/ 128593 h 165773"/>
                <a:gd name="connsiteX45" fmla="*/ 240643 w 266640"/>
                <a:gd name="connsiteY45" fmla="*/ 128025 h 165773"/>
                <a:gd name="connsiteX46" fmla="*/ 240834 w 266640"/>
                <a:gd name="connsiteY46" fmla="*/ 127742 h 165773"/>
                <a:gd name="connsiteX47" fmla="*/ 241119 w 266640"/>
                <a:gd name="connsiteY47" fmla="*/ 127269 h 165773"/>
                <a:gd name="connsiteX48" fmla="*/ 241214 w 266640"/>
                <a:gd name="connsiteY48" fmla="*/ 127080 h 165773"/>
                <a:gd name="connsiteX49" fmla="*/ 241595 w 266640"/>
                <a:gd name="connsiteY49" fmla="*/ 126607 h 165773"/>
                <a:gd name="connsiteX50" fmla="*/ 241691 w 266640"/>
                <a:gd name="connsiteY50" fmla="*/ 126418 h 165773"/>
                <a:gd name="connsiteX51" fmla="*/ 242643 w 266640"/>
                <a:gd name="connsiteY51" fmla="*/ 125000 h 165773"/>
                <a:gd name="connsiteX52" fmla="*/ 242643 w 266640"/>
                <a:gd name="connsiteY52" fmla="*/ 125000 h 165773"/>
                <a:gd name="connsiteX53" fmla="*/ 243119 w 266640"/>
                <a:gd name="connsiteY53" fmla="*/ 124338 h 165773"/>
                <a:gd name="connsiteX54" fmla="*/ 243119 w 266640"/>
                <a:gd name="connsiteY54" fmla="*/ 124243 h 165773"/>
                <a:gd name="connsiteX55" fmla="*/ 243595 w 266640"/>
                <a:gd name="connsiteY55" fmla="*/ 123581 h 165773"/>
                <a:gd name="connsiteX56" fmla="*/ 243595 w 266640"/>
                <a:gd name="connsiteY56" fmla="*/ 123581 h 165773"/>
                <a:gd name="connsiteX57" fmla="*/ 266260 w 266640"/>
                <a:gd name="connsiteY57" fmla="*/ 80938 h 16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6640" h="165773">
                  <a:moveTo>
                    <a:pt x="266641" y="80843"/>
                  </a:moveTo>
                  <a:cubicBezTo>
                    <a:pt x="228930" y="97201"/>
                    <a:pt x="204742" y="140790"/>
                    <a:pt x="178840" y="127742"/>
                  </a:cubicBezTo>
                  <a:cubicBezTo>
                    <a:pt x="153033" y="114599"/>
                    <a:pt x="113703" y="113180"/>
                    <a:pt x="72374" y="64864"/>
                  </a:cubicBezTo>
                  <a:cubicBezTo>
                    <a:pt x="44662" y="32432"/>
                    <a:pt x="21236" y="8983"/>
                    <a:pt x="0" y="0"/>
                  </a:cubicBezTo>
                  <a:cubicBezTo>
                    <a:pt x="2095" y="35647"/>
                    <a:pt x="10761" y="78574"/>
                    <a:pt x="27521" y="98146"/>
                  </a:cubicBezTo>
                  <a:cubicBezTo>
                    <a:pt x="29711" y="100699"/>
                    <a:pt x="32092" y="102874"/>
                    <a:pt x="34568" y="104576"/>
                  </a:cubicBezTo>
                  <a:cubicBezTo>
                    <a:pt x="68469" y="127742"/>
                    <a:pt x="176554" y="189674"/>
                    <a:pt x="216455" y="155919"/>
                  </a:cubicBezTo>
                  <a:lnTo>
                    <a:pt x="216931" y="155540"/>
                  </a:lnTo>
                  <a:lnTo>
                    <a:pt x="217122" y="155540"/>
                  </a:lnTo>
                  <a:cubicBezTo>
                    <a:pt x="217122" y="155540"/>
                    <a:pt x="217312" y="155257"/>
                    <a:pt x="217407" y="155162"/>
                  </a:cubicBezTo>
                  <a:lnTo>
                    <a:pt x="217598" y="154973"/>
                  </a:lnTo>
                  <a:cubicBezTo>
                    <a:pt x="217598" y="154973"/>
                    <a:pt x="217788" y="154878"/>
                    <a:pt x="217788" y="154784"/>
                  </a:cubicBezTo>
                  <a:cubicBezTo>
                    <a:pt x="217788" y="154784"/>
                    <a:pt x="217979" y="154689"/>
                    <a:pt x="217979" y="154595"/>
                  </a:cubicBezTo>
                  <a:lnTo>
                    <a:pt x="218169" y="154406"/>
                  </a:lnTo>
                  <a:cubicBezTo>
                    <a:pt x="218169" y="154406"/>
                    <a:pt x="218741" y="153838"/>
                    <a:pt x="219026" y="153649"/>
                  </a:cubicBezTo>
                  <a:cubicBezTo>
                    <a:pt x="219026" y="153649"/>
                    <a:pt x="219121" y="153555"/>
                    <a:pt x="219217" y="153460"/>
                  </a:cubicBezTo>
                  <a:cubicBezTo>
                    <a:pt x="219217" y="153460"/>
                    <a:pt x="219407" y="153271"/>
                    <a:pt x="219502" y="153177"/>
                  </a:cubicBezTo>
                  <a:cubicBezTo>
                    <a:pt x="219502" y="153177"/>
                    <a:pt x="219598" y="153177"/>
                    <a:pt x="219693" y="153082"/>
                  </a:cubicBezTo>
                  <a:cubicBezTo>
                    <a:pt x="219788" y="153082"/>
                    <a:pt x="219883" y="152893"/>
                    <a:pt x="219978" y="152798"/>
                  </a:cubicBezTo>
                  <a:cubicBezTo>
                    <a:pt x="219978" y="152798"/>
                    <a:pt x="220074" y="152798"/>
                    <a:pt x="220074" y="152704"/>
                  </a:cubicBezTo>
                  <a:cubicBezTo>
                    <a:pt x="220550" y="152231"/>
                    <a:pt x="221026" y="151758"/>
                    <a:pt x="221502" y="151285"/>
                  </a:cubicBezTo>
                  <a:cubicBezTo>
                    <a:pt x="221502" y="151285"/>
                    <a:pt x="221502" y="151285"/>
                    <a:pt x="221502" y="151285"/>
                  </a:cubicBezTo>
                  <a:cubicBezTo>
                    <a:pt x="221597" y="151191"/>
                    <a:pt x="221788" y="151096"/>
                    <a:pt x="221883" y="150907"/>
                  </a:cubicBezTo>
                  <a:lnTo>
                    <a:pt x="221883" y="150907"/>
                  </a:lnTo>
                  <a:cubicBezTo>
                    <a:pt x="222550" y="150245"/>
                    <a:pt x="223216" y="149583"/>
                    <a:pt x="223883" y="148922"/>
                  </a:cubicBezTo>
                  <a:lnTo>
                    <a:pt x="223883" y="148922"/>
                  </a:lnTo>
                  <a:cubicBezTo>
                    <a:pt x="227311" y="145329"/>
                    <a:pt x="230930" y="141168"/>
                    <a:pt x="234453" y="136630"/>
                  </a:cubicBezTo>
                  <a:cubicBezTo>
                    <a:pt x="234453" y="136630"/>
                    <a:pt x="234453" y="136630"/>
                    <a:pt x="234453" y="136630"/>
                  </a:cubicBezTo>
                  <a:cubicBezTo>
                    <a:pt x="234548" y="136441"/>
                    <a:pt x="234739" y="136251"/>
                    <a:pt x="234834" y="136157"/>
                  </a:cubicBezTo>
                  <a:cubicBezTo>
                    <a:pt x="234834" y="136157"/>
                    <a:pt x="234834" y="136157"/>
                    <a:pt x="234834" y="136157"/>
                  </a:cubicBezTo>
                  <a:cubicBezTo>
                    <a:pt x="235406" y="135495"/>
                    <a:pt x="235882" y="134833"/>
                    <a:pt x="236453" y="134077"/>
                  </a:cubicBezTo>
                  <a:cubicBezTo>
                    <a:pt x="236453" y="134077"/>
                    <a:pt x="236453" y="133982"/>
                    <a:pt x="236548" y="133888"/>
                  </a:cubicBezTo>
                  <a:cubicBezTo>
                    <a:pt x="236644" y="133699"/>
                    <a:pt x="236739" y="133604"/>
                    <a:pt x="236834" y="133415"/>
                  </a:cubicBezTo>
                  <a:cubicBezTo>
                    <a:pt x="236834" y="133415"/>
                    <a:pt x="236834" y="133320"/>
                    <a:pt x="236929" y="133226"/>
                  </a:cubicBezTo>
                  <a:cubicBezTo>
                    <a:pt x="237024" y="133037"/>
                    <a:pt x="237120" y="132942"/>
                    <a:pt x="237310" y="132753"/>
                  </a:cubicBezTo>
                  <a:cubicBezTo>
                    <a:pt x="237310" y="132753"/>
                    <a:pt x="237310" y="132753"/>
                    <a:pt x="237310" y="132658"/>
                  </a:cubicBezTo>
                  <a:cubicBezTo>
                    <a:pt x="237691" y="132186"/>
                    <a:pt x="237977" y="131713"/>
                    <a:pt x="238358" y="131240"/>
                  </a:cubicBezTo>
                  <a:cubicBezTo>
                    <a:pt x="238358" y="131240"/>
                    <a:pt x="238453" y="131051"/>
                    <a:pt x="238548" y="130956"/>
                  </a:cubicBezTo>
                  <a:cubicBezTo>
                    <a:pt x="238548" y="130862"/>
                    <a:pt x="238739" y="130673"/>
                    <a:pt x="238834" y="130578"/>
                  </a:cubicBezTo>
                  <a:cubicBezTo>
                    <a:pt x="238834" y="130578"/>
                    <a:pt x="238929" y="130389"/>
                    <a:pt x="239024" y="130295"/>
                  </a:cubicBezTo>
                  <a:cubicBezTo>
                    <a:pt x="239024" y="130200"/>
                    <a:pt x="239215" y="130105"/>
                    <a:pt x="239310" y="129916"/>
                  </a:cubicBezTo>
                  <a:cubicBezTo>
                    <a:pt x="239310" y="129822"/>
                    <a:pt x="239500" y="129633"/>
                    <a:pt x="239596" y="129538"/>
                  </a:cubicBezTo>
                  <a:cubicBezTo>
                    <a:pt x="239596" y="129538"/>
                    <a:pt x="239691" y="129349"/>
                    <a:pt x="239786" y="129254"/>
                  </a:cubicBezTo>
                  <a:cubicBezTo>
                    <a:pt x="239977" y="129065"/>
                    <a:pt x="240072" y="128782"/>
                    <a:pt x="240262" y="128593"/>
                  </a:cubicBezTo>
                  <a:cubicBezTo>
                    <a:pt x="240262" y="128593"/>
                    <a:pt x="240262" y="128593"/>
                    <a:pt x="240262" y="128593"/>
                  </a:cubicBezTo>
                  <a:cubicBezTo>
                    <a:pt x="240357" y="128404"/>
                    <a:pt x="240548" y="128214"/>
                    <a:pt x="240643" y="128025"/>
                  </a:cubicBezTo>
                  <a:cubicBezTo>
                    <a:pt x="240643" y="128025"/>
                    <a:pt x="240738" y="127836"/>
                    <a:pt x="240834" y="127742"/>
                  </a:cubicBezTo>
                  <a:cubicBezTo>
                    <a:pt x="240929" y="127553"/>
                    <a:pt x="241024" y="127458"/>
                    <a:pt x="241119" y="127269"/>
                  </a:cubicBezTo>
                  <a:cubicBezTo>
                    <a:pt x="241119" y="127269"/>
                    <a:pt x="241119" y="127174"/>
                    <a:pt x="241214" y="127080"/>
                  </a:cubicBezTo>
                  <a:cubicBezTo>
                    <a:pt x="241310" y="126891"/>
                    <a:pt x="241405" y="126796"/>
                    <a:pt x="241595" y="126607"/>
                  </a:cubicBezTo>
                  <a:cubicBezTo>
                    <a:pt x="241595" y="126607"/>
                    <a:pt x="241595" y="126512"/>
                    <a:pt x="241691" y="126418"/>
                  </a:cubicBezTo>
                  <a:cubicBezTo>
                    <a:pt x="241976" y="125945"/>
                    <a:pt x="242357" y="125472"/>
                    <a:pt x="242643" y="125000"/>
                  </a:cubicBezTo>
                  <a:cubicBezTo>
                    <a:pt x="242643" y="125000"/>
                    <a:pt x="242643" y="125000"/>
                    <a:pt x="242643" y="125000"/>
                  </a:cubicBezTo>
                  <a:cubicBezTo>
                    <a:pt x="242833" y="124811"/>
                    <a:pt x="242929" y="124527"/>
                    <a:pt x="243119" y="124338"/>
                  </a:cubicBezTo>
                  <a:cubicBezTo>
                    <a:pt x="243119" y="124338"/>
                    <a:pt x="243119" y="124338"/>
                    <a:pt x="243119" y="124243"/>
                  </a:cubicBezTo>
                  <a:cubicBezTo>
                    <a:pt x="243310" y="124054"/>
                    <a:pt x="243405" y="123770"/>
                    <a:pt x="243595" y="123581"/>
                  </a:cubicBezTo>
                  <a:cubicBezTo>
                    <a:pt x="243595" y="123581"/>
                    <a:pt x="243595" y="123581"/>
                    <a:pt x="243595" y="123581"/>
                  </a:cubicBezTo>
                  <a:cubicBezTo>
                    <a:pt x="251785" y="111195"/>
                    <a:pt x="259689" y="96634"/>
                    <a:pt x="266260" y="80938"/>
                  </a:cubicBezTo>
                </a:path>
              </a:pathLst>
            </a:custGeom>
            <a:solidFill>
              <a:schemeClr val="accent6">
                <a:lumMod val="75000"/>
              </a:schemeClr>
            </a:solidFill>
            <a:ln w="9467"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1" name="Text Placeholder 2"/>
          <p:cNvSpPr>
            <a:spLocks noGrp="1"/>
          </p:cNvSpPr>
          <p:nvPr>
            <p:ph type="body" idx="13"/>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33" name="Title Placeholder 1"/>
          <p:cNvSpPr>
            <a:spLocks noGrp="1"/>
          </p:cNvSpPr>
          <p:nvPr>
            <p:ph type="title"/>
          </p:nvPr>
        </p:nvSpPr>
        <p:spPr>
          <a:xfrm>
            <a:off x="964312" y="2885210"/>
            <a:ext cx="10579988" cy="886690"/>
          </a:xfrm>
          <a:prstGeom prst="rect">
            <a:avLst/>
          </a:prstGeom>
        </p:spPr>
        <p:txBody>
          <a:bodyPr rtlCol="0">
            <a:normAutofit/>
          </a:bodyPr>
          <a:lstStyle/>
          <a:p>
            <a:r>
              <a:rPr lang="en-US"/>
              <a:t>Click to edit Master title style</a:t>
            </a:r>
          </a:p>
        </p:txBody>
      </p:sp>
      <p:sp>
        <p:nvSpPr>
          <p:cNvPr id="12" name="Date Placeholder 28">
            <a:extLst>
              <a:ext uri="{FF2B5EF4-FFF2-40B4-BE49-F238E27FC236}">
                <a16:creationId xmlns:a16="http://schemas.microsoft.com/office/drawing/2014/main" id="{BBC9BA39-B669-06BD-B076-EB363D0F0B7E}"/>
              </a:ext>
            </a:extLst>
          </p:cNvPr>
          <p:cNvSpPr>
            <a:spLocks noGrp="1"/>
          </p:cNvSpPr>
          <p:nvPr>
            <p:ph type="dt" sz="half" idx="14"/>
          </p:nvPr>
        </p:nvSpPr>
        <p:spPr/>
        <p:txBody>
          <a:bodyPr/>
          <a:lstStyle>
            <a:lvl1pPr>
              <a:defRPr/>
            </a:lvl1pPr>
          </a:lstStyle>
          <a:p>
            <a:pPr>
              <a:defRPr/>
            </a:pPr>
            <a:fld id="{8EA80647-C293-4F8D-B5E5-445FEF11FEF7}" type="datetimeFigureOut">
              <a:rPr lang="en-US"/>
              <a:pPr>
                <a:defRPr/>
              </a:pPr>
              <a:t>11/8/2024</a:t>
            </a:fld>
            <a:endParaRPr lang="en-US"/>
          </a:p>
        </p:txBody>
      </p:sp>
      <p:sp>
        <p:nvSpPr>
          <p:cNvPr id="13" name="Footer Placeholder 29">
            <a:extLst>
              <a:ext uri="{FF2B5EF4-FFF2-40B4-BE49-F238E27FC236}">
                <a16:creationId xmlns:a16="http://schemas.microsoft.com/office/drawing/2014/main" id="{EA60A19E-422E-9DD8-F70B-E0EBE1A91C70}"/>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30">
            <a:extLst>
              <a:ext uri="{FF2B5EF4-FFF2-40B4-BE49-F238E27FC236}">
                <a16:creationId xmlns:a16="http://schemas.microsoft.com/office/drawing/2014/main" id="{C8BDCEA0-CC48-E932-1DE8-C190E78E133D}"/>
              </a:ext>
            </a:extLst>
          </p:cNvPr>
          <p:cNvSpPr>
            <a:spLocks noGrp="1"/>
          </p:cNvSpPr>
          <p:nvPr>
            <p:ph type="sldNum" sz="quarter" idx="16"/>
          </p:nvPr>
        </p:nvSpPr>
        <p:spPr/>
        <p:txBody>
          <a:bodyPr/>
          <a:lstStyle>
            <a:lvl1pPr>
              <a:defRPr/>
            </a:lvl1pPr>
          </a:lstStyle>
          <a:p>
            <a:pPr>
              <a:defRPr/>
            </a:pPr>
            <a:fld id="{102D9EF1-ACC2-4B5E-B009-AF49F1DB83B2}" type="slidenum">
              <a:rPr lang="en-US"/>
              <a:pPr>
                <a:defRPr/>
              </a:pPr>
              <a:t>‹#›</a:t>
            </a:fld>
            <a:endParaRPr lang="en-US"/>
          </a:p>
        </p:txBody>
      </p:sp>
    </p:spTree>
    <p:extLst>
      <p:ext uri="{BB962C8B-B14F-4D97-AF65-F5344CB8AC3E}">
        <p14:creationId xmlns:p14="http://schemas.microsoft.com/office/powerpoint/2010/main" val="44333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with Logo_Beige">
    <p:bg>
      <p:bgPr>
        <a:solidFill>
          <a:schemeClr val="bg2"/>
        </a:solidFill>
        <a:effectLst/>
      </p:bgPr>
    </p:bg>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6C10E5F8-F810-AD0E-3103-C4A2F8A6A11F}"/>
              </a:ext>
            </a:extLst>
          </p:cNvPr>
          <p:cNvPicPr>
            <a:picLocks noChangeAspect="1"/>
          </p:cNvPicPr>
          <p:nvPr/>
        </p:nvPicPr>
        <p:blipFill>
          <a:blip r:embed="rId2"/>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4" name="Rectangle 3">
            <a:extLst>
              <a:ext uri="{FF2B5EF4-FFF2-40B4-BE49-F238E27FC236}">
                <a16:creationId xmlns:a16="http://schemas.microsoft.com/office/drawing/2014/main" id="{88FBF3CA-1E3A-65C6-98B0-6FDAE78C16A1}"/>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5" name="Rectangle 4">
            <a:extLst>
              <a:ext uri="{FF2B5EF4-FFF2-40B4-BE49-F238E27FC236}">
                <a16:creationId xmlns:a16="http://schemas.microsoft.com/office/drawing/2014/main" id="{E5C95BA5-1C5B-63FB-6BA1-914B9C37B11D}"/>
              </a:ext>
            </a:extLst>
          </p:cNvPr>
          <p:cNvSpPr/>
          <p:nvPr/>
        </p:nvSpPr>
        <p:spPr>
          <a:xfrm>
            <a:off x="647700" y="1638300"/>
            <a:ext cx="82550" cy="33147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grpSp>
        <p:nvGrpSpPr>
          <p:cNvPr id="6" name="Group 9">
            <a:extLst>
              <a:ext uri="{FF2B5EF4-FFF2-40B4-BE49-F238E27FC236}">
                <a16:creationId xmlns:a16="http://schemas.microsoft.com/office/drawing/2014/main" id="{82D99A28-94A6-4122-413D-DF1C4BD205DB}"/>
              </a:ext>
            </a:extLst>
          </p:cNvPr>
          <p:cNvGrpSpPr>
            <a:grpSpLocks/>
          </p:cNvGrpSpPr>
          <p:nvPr/>
        </p:nvGrpSpPr>
        <p:grpSpPr bwMode="auto">
          <a:xfrm>
            <a:off x="1085850" y="1630363"/>
            <a:ext cx="1449388" cy="414337"/>
            <a:chOff x="1489408" y="1653974"/>
            <a:chExt cx="1449979" cy="414384"/>
          </a:xfrm>
        </p:grpSpPr>
        <p:sp>
          <p:nvSpPr>
            <p:cNvPr id="7" name="Freeform 10">
              <a:extLst>
                <a:ext uri="{FF2B5EF4-FFF2-40B4-BE49-F238E27FC236}">
                  <a16:creationId xmlns:a16="http://schemas.microsoft.com/office/drawing/2014/main" id="{DACA68D3-CC2C-53D2-CF2F-A0C70C50EF6A}"/>
                </a:ext>
              </a:extLst>
            </p:cNvPr>
            <p:cNvSpPr>
              <a:spLocks/>
            </p:cNvSpPr>
            <p:nvPr/>
          </p:nvSpPr>
          <p:spPr bwMode="auto">
            <a:xfrm>
              <a:off x="2571104" y="1654676"/>
              <a:ext cx="368283" cy="413677"/>
            </a:xfrm>
            <a:custGeom>
              <a:avLst/>
              <a:gdLst>
                <a:gd name="T0" fmla="*/ 367915 w 368283"/>
                <a:gd name="T1" fmla="*/ 147863 h 413677"/>
                <a:gd name="T2" fmla="*/ 178695 w 368283"/>
                <a:gd name="T3" fmla="*/ 5371 h 413677"/>
                <a:gd name="T4" fmla="*/ 1094 w 368283"/>
                <a:gd name="T5" fmla="*/ 299715 h 413677"/>
                <a:gd name="T6" fmla="*/ 136223 w 368283"/>
                <a:gd name="T7" fmla="*/ 413652 h 413677"/>
                <a:gd name="T8" fmla="*/ 317825 w 368283"/>
                <a:gd name="T9" fmla="*/ 290260 h 413677"/>
                <a:gd name="T10" fmla="*/ 368010 w 368283"/>
                <a:gd name="T11" fmla="*/ 147768 h 4136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8283" h="413677">
                  <a:moveTo>
                    <a:pt x="367915" y="147863"/>
                  </a:moveTo>
                  <a:cubicBezTo>
                    <a:pt x="365725" y="104084"/>
                    <a:pt x="278305" y="-28101"/>
                    <a:pt x="178695" y="5371"/>
                  </a:cubicBezTo>
                  <a:cubicBezTo>
                    <a:pt x="79086" y="38842"/>
                    <a:pt x="-11000" y="227477"/>
                    <a:pt x="1094" y="299715"/>
                  </a:cubicBezTo>
                  <a:cubicBezTo>
                    <a:pt x="13092" y="371954"/>
                    <a:pt x="78038" y="414881"/>
                    <a:pt x="136223" y="413652"/>
                  </a:cubicBezTo>
                  <a:cubicBezTo>
                    <a:pt x="159173" y="413179"/>
                    <a:pt x="258116" y="350112"/>
                    <a:pt x="317825" y="290260"/>
                  </a:cubicBezTo>
                  <a:cubicBezTo>
                    <a:pt x="362772" y="245158"/>
                    <a:pt x="369915" y="185684"/>
                    <a:pt x="368010" y="147768"/>
                  </a:cubicBezTo>
                </a:path>
              </a:pathLst>
            </a:custGeom>
            <a:solidFill>
              <a:srgbClr val="4A4939"/>
            </a:solidFill>
            <a:ln>
              <a:noFill/>
            </a:ln>
            <a:extLst>
              <a:ext uri="{91240B29-F687-4F45-9708-019B960494DF}">
                <a14:hiddenLine xmlns:a14="http://schemas.microsoft.com/office/drawing/2010/main" w="9467" cap="flat">
                  <a:solidFill>
                    <a:srgbClr val="000000"/>
                  </a:solidFill>
                  <a:prstDash val="solid"/>
                  <a:miter lim="800000"/>
                  <a:headEnd/>
                  <a:tailEnd/>
                </a14:hiddenLine>
              </a:ext>
            </a:extLst>
          </p:spPr>
          <p:txBody>
            <a:bodyPr anchor="ctr"/>
            <a:lstStyle/>
            <a:p>
              <a:endParaRPr lang="en-US"/>
            </a:p>
          </p:txBody>
        </p:sp>
        <p:sp>
          <p:nvSpPr>
            <p:cNvPr id="8" name="Freeform 11">
              <a:extLst>
                <a:ext uri="{FF2B5EF4-FFF2-40B4-BE49-F238E27FC236}">
                  <a16:creationId xmlns:a16="http://schemas.microsoft.com/office/drawing/2014/main" id="{222C7C3F-BFB2-437C-8ABF-A66659F47EBF}"/>
                </a:ext>
              </a:extLst>
            </p:cNvPr>
            <p:cNvSpPr>
              <a:spLocks/>
            </p:cNvSpPr>
            <p:nvPr/>
          </p:nvSpPr>
          <p:spPr bwMode="auto">
            <a:xfrm>
              <a:off x="2571074" y="1879127"/>
              <a:ext cx="178725" cy="189231"/>
            </a:xfrm>
            <a:custGeom>
              <a:avLst/>
              <a:gdLst>
                <a:gd name="T0" fmla="*/ 178726 w 178725"/>
                <a:gd name="T1" fmla="*/ 171142 h 189231"/>
                <a:gd name="T2" fmla="*/ 71784 w 178725"/>
                <a:gd name="T3" fmla="*/ 107885 h 189231"/>
                <a:gd name="T4" fmla="*/ 18265 w 178725"/>
                <a:gd name="T5" fmla="*/ 25246 h 189231"/>
                <a:gd name="T6" fmla="*/ 10838 w 178725"/>
                <a:gd name="T7" fmla="*/ 0 h 189231"/>
                <a:gd name="T8" fmla="*/ 934 w 178725"/>
                <a:gd name="T9" fmla="*/ 74414 h 189231"/>
                <a:gd name="T10" fmla="*/ 934 w 178725"/>
                <a:gd name="T11" fmla="*/ 74414 h 189231"/>
                <a:gd name="T12" fmla="*/ 934 w 178725"/>
                <a:gd name="T13" fmla="*/ 74792 h 189231"/>
                <a:gd name="T14" fmla="*/ 934 w 178725"/>
                <a:gd name="T15" fmla="*/ 74792 h 189231"/>
                <a:gd name="T16" fmla="*/ 934 w 178725"/>
                <a:gd name="T17" fmla="*/ 75265 h 189231"/>
                <a:gd name="T18" fmla="*/ 4838 w 178725"/>
                <a:gd name="T19" fmla="*/ 92284 h 189231"/>
                <a:gd name="T20" fmla="*/ 135968 w 178725"/>
                <a:gd name="T21" fmla="*/ 189201 h 189231"/>
                <a:gd name="T22" fmla="*/ 136159 w 178725"/>
                <a:gd name="T23" fmla="*/ 189201 h 189231"/>
                <a:gd name="T24" fmla="*/ 136159 w 178725"/>
                <a:gd name="T25" fmla="*/ 189201 h 189231"/>
                <a:gd name="T26" fmla="*/ 136349 w 178725"/>
                <a:gd name="T27" fmla="*/ 189201 h 189231"/>
                <a:gd name="T28" fmla="*/ 136444 w 178725"/>
                <a:gd name="T29" fmla="*/ 189201 h 189231"/>
                <a:gd name="T30" fmla="*/ 136540 w 178725"/>
                <a:gd name="T31" fmla="*/ 189201 h 189231"/>
                <a:gd name="T32" fmla="*/ 136730 w 178725"/>
                <a:gd name="T33" fmla="*/ 189201 h 189231"/>
                <a:gd name="T34" fmla="*/ 136730 w 178725"/>
                <a:gd name="T35" fmla="*/ 189201 h 189231"/>
                <a:gd name="T36" fmla="*/ 137111 w 178725"/>
                <a:gd name="T37" fmla="*/ 189201 h 189231"/>
                <a:gd name="T38" fmla="*/ 137111 w 178725"/>
                <a:gd name="T39" fmla="*/ 189201 h 189231"/>
                <a:gd name="T40" fmla="*/ 178345 w 178725"/>
                <a:gd name="T41" fmla="*/ 171236 h 1892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725" h="189231">
                  <a:moveTo>
                    <a:pt x="178726" y="171142"/>
                  </a:moveTo>
                  <a:cubicBezTo>
                    <a:pt x="118922" y="176437"/>
                    <a:pt x="74927" y="157431"/>
                    <a:pt x="71784" y="107885"/>
                  </a:cubicBezTo>
                  <a:cubicBezTo>
                    <a:pt x="63975" y="89920"/>
                    <a:pt x="37216" y="76116"/>
                    <a:pt x="18265" y="25246"/>
                  </a:cubicBezTo>
                  <a:cubicBezTo>
                    <a:pt x="15218" y="16925"/>
                    <a:pt x="13218" y="8321"/>
                    <a:pt x="10838" y="0"/>
                  </a:cubicBezTo>
                  <a:cubicBezTo>
                    <a:pt x="1886" y="29312"/>
                    <a:pt x="-1923" y="55692"/>
                    <a:pt x="934" y="74414"/>
                  </a:cubicBezTo>
                  <a:cubicBezTo>
                    <a:pt x="934" y="74414"/>
                    <a:pt x="934" y="74697"/>
                    <a:pt x="934" y="74792"/>
                  </a:cubicBezTo>
                  <a:cubicBezTo>
                    <a:pt x="934" y="74792"/>
                    <a:pt x="934" y="75170"/>
                    <a:pt x="934" y="75265"/>
                  </a:cubicBezTo>
                  <a:cubicBezTo>
                    <a:pt x="1886" y="81127"/>
                    <a:pt x="3219" y="86800"/>
                    <a:pt x="4838" y="92284"/>
                  </a:cubicBezTo>
                  <a:cubicBezTo>
                    <a:pt x="23408" y="154217"/>
                    <a:pt x="82545" y="190431"/>
                    <a:pt x="135968" y="189201"/>
                  </a:cubicBezTo>
                  <a:cubicBezTo>
                    <a:pt x="135968" y="189201"/>
                    <a:pt x="136159" y="189201"/>
                    <a:pt x="136159" y="189201"/>
                  </a:cubicBezTo>
                  <a:cubicBezTo>
                    <a:pt x="136159" y="189201"/>
                    <a:pt x="136159" y="189201"/>
                    <a:pt x="136159" y="189201"/>
                  </a:cubicBezTo>
                  <a:cubicBezTo>
                    <a:pt x="136159" y="189201"/>
                    <a:pt x="136254" y="189201"/>
                    <a:pt x="136349" y="189201"/>
                  </a:cubicBezTo>
                  <a:cubicBezTo>
                    <a:pt x="136349" y="189201"/>
                    <a:pt x="136349" y="189201"/>
                    <a:pt x="136444" y="189201"/>
                  </a:cubicBezTo>
                  <a:cubicBezTo>
                    <a:pt x="136444" y="189201"/>
                    <a:pt x="136444" y="189201"/>
                    <a:pt x="136540" y="189201"/>
                  </a:cubicBezTo>
                  <a:cubicBezTo>
                    <a:pt x="136540" y="189201"/>
                    <a:pt x="136635" y="189201"/>
                    <a:pt x="136730" y="189201"/>
                  </a:cubicBezTo>
                  <a:cubicBezTo>
                    <a:pt x="136730" y="189201"/>
                    <a:pt x="136921" y="189201"/>
                    <a:pt x="137111" y="189201"/>
                  </a:cubicBezTo>
                  <a:cubicBezTo>
                    <a:pt x="145015" y="188350"/>
                    <a:pt x="159871" y="181732"/>
                    <a:pt x="178345" y="171236"/>
                  </a:cubicBezTo>
                </a:path>
              </a:pathLst>
            </a:custGeom>
            <a:solidFill>
              <a:srgbClr val="36392C"/>
            </a:solidFill>
            <a:ln>
              <a:noFill/>
            </a:ln>
            <a:extLst>
              <a:ext uri="{91240B29-F687-4F45-9708-019B960494DF}">
                <a14:hiddenLine xmlns:a14="http://schemas.microsoft.com/office/drawing/2010/main" w="9467" cap="flat">
                  <a:solidFill>
                    <a:srgbClr val="000000"/>
                  </a:solidFill>
                  <a:prstDash val="solid"/>
                  <a:miter lim="800000"/>
                  <a:headEnd/>
                  <a:tailEnd/>
                </a14:hiddenLine>
              </a:ext>
            </a:extLst>
          </p:spPr>
          <p:txBody>
            <a:bodyPr anchor="ctr"/>
            <a:lstStyle/>
            <a:p>
              <a:endParaRPr lang="en-US"/>
            </a:p>
          </p:txBody>
        </p:sp>
        <p:sp>
          <p:nvSpPr>
            <p:cNvPr id="9" name="Freeform 12">
              <a:extLst>
                <a:ext uri="{FF2B5EF4-FFF2-40B4-BE49-F238E27FC236}">
                  <a16:creationId xmlns:a16="http://schemas.microsoft.com/office/drawing/2014/main" id="{D949FEE8-72D7-F95B-DD7B-01AB9197DC7A}"/>
                </a:ext>
              </a:extLst>
            </p:cNvPr>
            <p:cNvSpPr/>
            <p:nvPr/>
          </p:nvSpPr>
          <p:spPr>
            <a:xfrm>
              <a:off x="1937266" y="1653974"/>
              <a:ext cx="465328" cy="406446"/>
            </a:xfrm>
            <a:custGeom>
              <a:avLst/>
              <a:gdLst>
                <a:gd name="connsiteX0" fmla="*/ 326422 w 464401"/>
                <a:gd name="connsiteY0" fmla="*/ 383908 h 405840"/>
                <a:gd name="connsiteX1" fmla="*/ 456600 w 464401"/>
                <a:gd name="connsiteY1" fmla="*/ 123886 h 405840"/>
                <a:gd name="connsiteX2" fmla="*/ 105682 w 464401"/>
                <a:gd name="connsiteY2" fmla="*/ 9287 h 405840"/>
                <a:gd name="connsiteX3" fmla="*/ 454 w 464401"/>
                <a:gd name="connsiteY3" fmla="*/ 196030 h 405840"/>
                <a:gd name="connsiteX4" fmla="*/ 108158 w 464401"/>
                <a:gd name="connsiteY4" fmla="*/ 378329 h 405840"/>
                <a:gd name="connsiteX5" fmla="*/ 326327 w 464401"/>
                <a:gd name="connsiteY5" fmla="*/ 383908 h 4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401" h="405840">
                  <a:moveTo>
                    <a:pt x="326422" y="383908"/>
                  </a:moveTo>
                  <a:cubicBezTo>
                    <a:pt x="370227" y="377289"/>
                    <a:pt x="496882" y="251533"/>
                    <a:pt x="456600" y="123886"/>
                  </a:cubicBezTo>
                  <a:cubicBezTo>
                    <a:pt x="416223" y="-3855"/>
                    <a:pt x="177389" y="-12554"/>
                    <a:pt x="105682" y="9287"/>
                  </a:cubicBezTo>
                  <a:cubicBezTo>
                    <a:pt x="34070" y="31129"/>
                    <a:pt x="-4688" y="119820"/>
                    <a:pt x="454" y="196030"/>
                  </a:cubicBezTo>
                  <a:cubicBezTo>
                    <a:pt x="2549" y="226098"/>
                    <a:pt x="44069" y="305240"/>
                    <a:pt x="108158" y="378329"/>
                  </a:cubicBezTo>
                  <a:cubicBezTo>
                    <a:pt x="156439" y="433454"/>
                    <a:pt x="288426" y="389676"/>
                    <a:pt x="326327" y="383908"/>
                  </a:cubicBezTo>
                </a:path>
              </a:pathLst>
            </a:custGeom>
            <a:solidFill>
              <a:schemeClr val="accent3"/>
            </a:solidFill>
            <a:ln w="9467"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13">
              <a:extLst>
                <a:ext uri="{FF2B5EF4-FFF2-40B4-BE49-F238E27FC236}">
                  <a16:creationId xmlns:a16="http://schemas.microsoft.com/office/drawing/2014/main" id="{9E601D14-9D35-7EB8-9185-317B795CBFFF}"/>
                </a:ext>
              </a:extLst>
            </p:cNvPr>
            <p:cNvSpPr>
              <a:spLocks/>
            </p:cNvSpPr>
            <p:nvPr/>
          </p:nvSpPr>
          <p:spPr bwMode="auto">
            <a:xfrm>
              <a:off x="1958258" y="1862297"/>
              <a:ext cx="441004" cy="197473"/>
            </a:xfrm>
            <a:custGeom>
              <a:avLst/>
              <a:gdLst>
                <a:gd name="T0" fmla="*/ 441004 w 441004"/>
                <a:gd name="T1" fmla="*/ 0 h 197473"/>
                <a:gd name="T2" fmla="*/ 236358 w 441004"/>
                <a:gd name="T3" fmla="*/ 123581 h 197473"/>
                <a:gd name="T4" fmla="*/ 130368 w 441004"/>
                <a:gd name="T5" fmla="*/ 92379 h 197473"/>
                <a:gd name="T6" fmla="*/ 0 w 441004"/>
                <a:gd name="T7" fmla="*/ 42360 h 197473"/>
                <a:gd name="T8" fmla="*/ 87991 w 441004"/>
                <a:gd name="T9" fmla="*/ 170007 h 197473"/>
                <a:gd name="T10" fmla="*/ 119988 w 441004"/>
                <a:gd name="T11" fmla="*/ 190525 h 197473"/>
                <a:gd name="T12" fmla="*/ 306256 w 441004"/>
                <a:gd name="T13" fmla="*/ 175586 h 197473"/>
                <a:gd name="T14" fmla="*/ 306637 w 441004"/>
                <a:gd name="T15" fmla="*/ 175586 h 197473"/>
                <a:gd name="T16" fmla="*/ 306637 w 441004"/>
                <a:gd name="T17" fmla="*/ 175586 h 197473"/>
                <a:gd name="T18" fmla="*/ 307018 w 441004"/>
                <a:gd name="T19" fmla="*/ 175586 h 197473"/>
                <a:gd name="T20" fmla="*/ 307018 w 441004"/>
                <a:gd name="T21" fmla="*/ 175586 h 197473"/>
                <a:gd name="T22" fmla="*/ 307399 w 441004"/>
                <a:gd name="T23" fmla="*/ 175586 h 197473"/>
                <a:gd name="T24" fmla="*/ 307399 w 441004"/>
                <a:gd name="T25" fmla="*/ 175586 h 197473"/>
                <a:gd name="T26" fmla="*/ 307779 w 441004"/>
                <a:gd name="T27" fmla="*/ 175586 h 197473"/>
                <a:gd name="T28" fmla="*/ 307779 w 441004"/>
                <a:gd name="T29" fmla="*/ 175586 h 197473"/>
                <a:gd name="T30" fmla="*/ 308160 w 441004"/>
                <a:gd name="T31" fmla="*/ 175586 h 197473"/>
                <a:gd name="T32" fmla="*/ 308160 w 441004"/>
                <a:gd name="T33" fmla="*/ 175586 h 197473"/>
                <a:gd name="T34" fmla="*/ 440909 w 441004"/>
                <a:gd name="T35" fmla="*/ 378 h 1974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1004" h="197473">
                  <a:moveTo>
                    <a:pt x="441004" y="0"/>
                  </a:moveTo>
                  <a:cubicBezTo>
                    <a:pt x="352537" y="73373"/>
                    <a:pt x="299018" y="136062"/>
                    <a:pt x="236358" y="123581"/>
                  </a:cubicBezTo>
                  <a:cubicBezTo>
                    <a:pt x="209789" y="118286"/>
                    <a:pt x="170079" y="106089"/>
                    <a:pt x="130368" y="92379"/>
                  </a:cubicBezTo>
                  <a:cubicBezTo>
                    <a:pt x="76088" y="73752"/>
                    <a:pt x="21712" y="52477"/>
                    <a:pt x="0" y="42360"/>
                  </a:cubicBezTo>
                  <a:cubicBezTo>
                    <a:pt x="18474" y="78858"/>
                    <a:pt x="49043" y="125472"/>
                    <a:pt x="87991" y="170007"/>
                  </a:cubicBezTo>
                  <a:cubicBezTo>
                    <a:pt x="96371" y="179651"/>
                    <a:pt x="107418" y="186270"/>
                    <a:pt x="119988" y="190525"/>
                  </a:cubicBezTo>
                  <a:cubicBezTo>
                    <a:pt x="179506" y="210949"/>
                    <a:pt x="274925" y="180313"/>
                    <a:pt x="306256" y="175586"/>
                  </a:cubicBezTo>
                  <a:cubicBezTo>
                    <a:pt x="306351" y="175586"/>
                    <a:pt x="306541" y="175586"/>
                    <a:pt x="306637" y="175586"/>
                  </a:cubicBezTo>
                  <a:cubicBezTo>
                    <a:pt x="306637" y="175586"/>
                    <a:pt x="306637" y="175586"/>
                    <a:pt x="306637" y="175586"/>
                  </a:cubicBezTo>
                  <a:cubicBezTo>
                    <a:pt x="306732" y="175586"/>
                    <a:pt x="306827" y="175586"/>
                    <a:pt x="307018" y="175586"/>
                  </a:cubicBezTo>
                  <a:cubicBezTo>
                    <a:pt x="307018" y="175586"/>
                    <a:pt x="307303" y="175586"/>
                    <a:pt x="307399" y="175586"/>
                  </a:cubicBezTo>
                  <a:cubicBezTo>
                    <a:pt x="307399" y="175586"/>
                    <a:pt x="307399" y="175586"/>
                    <a:pt x="307399" y="175586"/>
                  </a:cubicBezTo>
                  <a:cubicBezTo>
                    <a:pt x="307494" y="175586"/>
                    <a:pt x="307684" y="175586"/>
                    <a:pt x="307779" y="175586"/>
                  </a:cubicBezTo>
                  <a:cubicBezTo>
                    <a:pt x="307779" y="175586"/>
                    <a:pt x="308065" y="175586"/>
                    <a:pt x="308160" y="175586"/>
                  </a:cubicBezTo>
                  <a:cubicBezTo>
                    <a:pt x="343300" y="167832"/>
                    <a:pt x="424149" y="92284"/>
                    <a:pt x="440909" y="378"/>
                  </a:cubicBezTo>
                </a:path>
              </a:pathLst>
            </a:custGeom>
            <a:solidFill>
              <a:srgbClr val="4E6B43"/>
            </a:solidFill>
            <a:ln>
              <a:noFill/>
            </a:ln>
            <a:extLst>
              <a:ext uri="{91240B29-F687-4F45-9708-019B960494DF}">
                <a14:hiddenLine xmlns:a14="http://schemas.microsoft.com/office/drawing/2010/main" w="9467" cap="flat">
                  <a:solidFill>
                    <a:srgbClr val="000000"/>
                  </a:solidFill>
                  <a:prstDash val="solid"/>
                  <a:miter lim="800000"/>
                  <a:headEnd/>
                  <a:tailEnd/>
                </a14:hiddenLine>
              </a:ext>
            </a:extLst>
          </p:spPr>
          <p:txBody>
            <a:bodyPr anchor="ctr"/>
            <a:lstStyle/>
            <a:p>
              <a:endParaRPr lang="en-US"/>
            </a:p>
          </p:txBody>
        </p:sp>
        <p:sp>
          <p:nvSpPr>
            <p:cNvPr id="11" name="Freeform 14">
              <a:extLst>
                <a:ext uri="{FF2B5EF4-FFF2-40B4-BE49-F238E27FC236}">
                  <a16:creationId xmlns:a16="http://schemas.microsoft.com/office/drawing/2014/main" id="{C2294A3E-6A29-0DF9-A760-900C9136FA14}"/>
                </a:ext>
              </a:extLst>
            </p:cNvPr>
            <p:cNvSpPr/>
            <p:nvPr/>
          </p:nvSpPr>
          <p:spPr>
            <a:xfrm>
              <a:off x="1489408" y="1695254"/>
              <a:ext cx="284279" cy="320711"/>
            </a:xfrm>
            <a:custGeom>
              <a:avLst/>
              <a:gdLst>
                <a:gd name="connsiteX0" fmla="*/ 35178 w 284100"/>
                <a:gd name="connsiteY0" fmla="*/ 260471 h 321668"/>
                <a:gd name="connsiteX1" fmla="*/ 217065 w 284100"/>
                <a:gd name="connsiteY1" fmla="*/ 311814 h 321668"/>
                <a:gd name="connsiteX2" fmla="*/ 258775 w 284100"/>
                <a:gd name="connsiteY2" fmla="*/ 81198 h 321668"/>
                <a:gd name="connsiteX3" fmla="*/ 142596 w 284100"/>
                <a:gd name="connsiteY3" fmla="*/ 6123 h 321668"/>
                <a:gd name="connsiteX4" fmla="*/ 56700 w 284100"/>
                <a:gd name="connsiteY4" fmla="*/ 21913 h 321668"/>
                <a:gd name="connsiteX5" fmla="*/ 4800 w 284100"/>
                <a:gd name="connsiteY5" fmla="*/ 103418 h 321668"/>
                <a:gd name="connsiteX6" fmla="*/ 35083 w 284100"/>
                <a:gd name="connsiteY6" fmla="*/ 260377 h 32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0" h="321668">
                  <a:moveTo>
                    <a:pt x="35178" y="260471"/>
                  </a:moveTo>
                  <a:cubicBezTo>
                    <a:pt x="69079" y="283637"/>
                    <a:pt x="177164" y="345569"/>
                    <a:pt x="217065" y="311814"/>
                  </a:cubicBezTo>
                  <a:cubicBezTo>
                    <a:pt x="256966" y="278058"/>
                    <a:pt x="319531" y="158637"/>
                    <a:pt x="258775" y="81198"/>
                  </a:cubicBezTo>
                  <a:cubicBezTo>
                    <a:pt x="210304" y="19455"/>
                    <a:pt x="167356" y="19076"/>
                    <a:pt x="142596" y="6123"/>
                  </a:cubicBezTo>
                  <a:cubicBezTo>
                    <a:pt x="117837" y="-6831"/>
                    <a:pt x="81269" y="1868"/>
                    <a:pt x="56700" y="21913"/>
                  </a:cubicBezTo>
                  <a:cubicBezTo>
                    <a:pt x="42320" y="33638"/>
                    <a:pt x="20513" y="72877"/>
                    <a:pt x="4800" y="103418"/>
                  </a:cubicBezTo>
                  <a:cubicBezTo>
                    <a:pt x="-6342" y="125071"/>
                    <a:pt x="1181" y="237306"/>
                    <a:pt x="35083" y="260377"/>
                  </a:cubicBezTo>
                </a:path>
              </a:pathLst>
            </a:custGeom>
            <a:solidFill>
              <a:schemeClr val="accent6"/>
            </a:solidFill>
            <a:ln w="9467"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2" name="Freeform 15">
              <a:extLst>
                <a:ext uri="{FF2B5EF4-FFF2-40B4-BE49-F238E27FC236}">
                  <a16:creationId xmlns:a16="http://schemas.microsoft.com/office/drawing/2014/main" id="{85F09957-D24D-F4D8-9DF0-CC3FB4FBDB6B}"/>
                </a:ext>
              </a:extLst>
            </p:cNvPr>
            <p:cNvSpPr/>
            <p:nvPr/>
          </p:nvSpPr>
          <p:spPr>
            <a:xfrm>
              <a:off x="1489408" y="1850846"/>
              <a:ext cx="266809" cy="165119"/>
            </a:xfrm>
            <a:custGeom>
              <a:avLst/>
              <a:gdLst>
                <a:gd name="connsiteX0" fmla="*/ 266641 w 266640"/>
                <a:gd name="connsiteY0" fmla="*/ 80843 h 165773"/>
                <a:gd name="connsiteX1" fmla="*/ 178840 w 266640"/>
                <a:gd name="connsiteY1" fmla="*/ 127742 h 165773"/>
                <a:gd name="connsiteX2" fmla="*/ 72374 w 266640"/>
                <a:gd name="connsiteY2" fmla="*/ 64864 h 165773"/>
                <a:gd name="connsiteX3" fmla="*/ 0 w 266640"/>
                <a:gd name="connsiteY3" fmla="*/ 0 h 165773"/>
                <a:gd name="connsiteX4" fmla="*/ 27521 w 266640"/>
                <a:gd name="connsiteY4" fmla="*/ 98146 h 165773"/>
                <a:gd name="connsiteX5" fmla="*/ 34568 w 266640"/>
                <a:gd name="connsiteY5" fmla="*/ 104576 h 165773"/>
                <a:gd name="connsiteX6" fmla="*/ 216455 w 266640"/>
                <a:gd name="connsiteY6" fmla="*/ 155919 h 165773"/>
                <a:gd name="connsiteX7" fmla="*/ 216931 w 266640"/>
                <a:gd name="connsiteY7" fmla="*/ 155540 h 165773"/>
                <a:gd name="connsiteX8" fmla="*/ 217122 w 266640"/>
                <a:gd name="connsiteY8" fmla="*/ 155540 h 165773"/>
                <a:gd name="connsiteX9" fmla="*/ 217407 w 266640"/>
                <a:gd name="connsiteY9" fmla="*/ 155162 h 165773"/>
                <a:gd name="connsiteX10" fmla="*/ 217598 w 266640"/>
                <a:gd name="connsiteY10" fmla="*/ 154973 h 165773"/>
                <a:gd name="connsiteX11" fmla="*/ 217788 w 266640"/>
                <a:gd name="connsiteY11" fmla="*/ 154784 h 165773"/>
                <a:gd name="connsiteX12" fmla="*/ 217979 w 266640"/>
                <a:gd name="connsiteY12" fmla="*/ 154595 h 165773"/>
                <a:gd name="connsiteX13" fmla="*/ 218169 w 266640"/>
                <a:gd name="connsiteY13" fmla="*/ 154406 h 165773"/>
                <a:gd name="connsiteX14" fmla="*/ 219026 w 266640"/>
                <a:gd name="connsiteY14" fmla="*/ 153649 h 165773"/>
                <a:gd name="connsiteX15" fmla="*/ 219217 w 266640"/>
                <a:gd name="connsiteY15" fmla="*/ 153460 h 165773"/>
                <a:gd name="connsiteX16" fmla="*/ 219502 w 266640"/>
                <a:gd name="connsiteY16" fmla="*/ 153177 h 165773"/>
                <a:gd name="connsiteX17" fmla="*/ 219693 w 266640"/>
                <a:gd name="connsiteY17" fmla="*/ 153082 h 165773"/>
                <a:gd name="connsiteX18" fmla="*/ 219978 w 266640"/>
                <a:gd name="connsiteY18" fmla="*/ 152798 h 165773"/>
                <a:gd name="connsiteX19" fmla="*/ 220074 w 266640"/>
                <a:gd name="connsiteY19" fmla="*/ 152704 h 165773"/>
                <a:gd name="connsiteX20" fmla="*/ 221502 w 266640"/>
                <a:gd name="connsiteY20" fmla="*/ 151285 h 165773"/>
                <a:gd name="connsiteX21" fmla="*/ 221502 w 266640"/>
                <a:gd name="connsiteY21" fmla="*/ 151285 h 165773"/>
                <a:gd name="connsiteX22" fmla="*/ 221883 w 266640"/>
                <a:gd name="connsiteY22" fmla="*/ 150907 h 165773"/>
                <a:gd name="connsiteX23" fmla="*/ 221883 w 266640"/>
                <a:gd name="connsiteY23" fmla="*/ 150907 h 165773"/>
                <a:gd name="connsiteX24" fmla="*/ 223883 w 266640"/>
                <a:gd name="connsiteY24" fmla="*/ 148922 h 165773"/>
                <a:gd name="connsiteX25" fmla="*/ 223883 w 266640"/>
                <a:gd name="connsiteY25" fmla="*/ 148922 h 165773"/>
                <a:gd name="connsiteX26" fmla="*/ 234453 w 266640"/>
                <a:gd name="connsiteY26" fmla="*/ 136630 h 165773"/>
                <a:gd name="connsiteX27" fmla="*/ 234453 w 266640"/>
                <a:gd name="connsiteY27" fmla="*/ 136630 h 165773"/>
                <a:gd name="connsiteX28" fmla="*/ 234834 w 266640"/>
                <a:gd name="connsiteY28" fmla="*/ 136157 h 165773"/>
                <a:gd name="connsiteX29" fmla="*/ 234834 w 266640"/>
                <a:gd name="connsiteY29" fmla="*/ 136157 h 165773"/>
                <a:gd name="connsiteX30" fmla="*/ 236453 w 266640"/>
                <a:gd name="connsiteY30" fmla="*/ 134077 h 165773"/>
                <a:gd name="connsiteX31" fmla="*/ 236548 w 266640"/>
                <a:gd name="connsiteY31" fmla="*/ 133888 h 165773"/>
                <a:gd name="connsiteX32" fmla="*/ 236834 w 266640"/>
                <a:gd name="connsiteY32" fmla="*/ 133415 h 165773"/>
                <a:gd name="connsiteX33" fmla="*/ 236929 w 266640"/>
                <a:gd name="connsiteY33" fmla="*/ 133226 h 165773"/>
                <a:gd name="connsiteX34" fmla="*/ 237310 w 266640"/>
                <a:gd name="connsiteY34" fmla="*/ 132753 h 165773"/>
                <a:gd name="connsiteX35" fmla="*/ 237310 w 266640"/>
                <a:gd name="connsiteY35" fmla="*/ 132658 h 165773"/>
                <a:gd name="connsiteX36" fmla="*/ 238358 w 266640"/>
                <a:gd name="connsiteY36" fmla="*/ 131240 h 165773"/>
                <a:gd name="connsiteX37" fmla="*/ 238548 w 266640"/>
                <a:gd name="connsiteY37" fmla="*/ 130956 h 165773"/>
                <a:gd name="connsiteX38" fmla="*/ 238834 w 266640"/>
                <a:gd name="connsiteY38" fmla="*/ 130578 h 165773"/>
                <a:gd name="connsiteX39" fmla="*/ 239024 w 266640"/>
                <a:gd name="connsiteY39" fmla="*/ 130295 h 165773"/>
                <a:gd name="connsiteX40" fmla="*/ 239310 w 266640"/>
                <a:gd name="connsiteY40" fmla="*/ 129916 h 165773"/>
                <a:gd name="connsiteX41" fmla="*/ 239596 w 266640"/>
                <a:gd name="connsiteY41" fmla="*/ 129538 h 165773"/>
                <a:gd name="connsiteX42" fmla="*/ 239786 w 266640"/>
                <a:gd name="connsiteY42" fmla="*/ 129254 h 165773"/>
                <a:gd name="connsiteX43" fmla="*/ 240262 w 266640"/>
                <a:gd name="connsiteY43" fmla="*/ 128593 h 165773"/>
                <a:gd name="connsiteX44" fmla="*/ 240262 w 266640"/>
                <a:gd name="connsiteY44" fmla="*/ 128593 h 165773"/>
                <a:gd name="connsiteX45" fmla="*/ 240643 w 266640"/>
                <a:gd name="connsiteY45" fmla="*/ 128025 h 165773"/>
                <a:gd name="connsiteX46" fmla="*/ 240834 w 266640"/>
                <a:gd name="connsiteY46" fmla="*/ 127742 h 165773"/>
                <a:gd name="connsiteX47" fmla="*/ 241119 w 266640"/>
                <a:gd name="connsiteY47" fmla="*/ 127269 h 165773"/>
                <a:gd name="connsiteX48" fmla="*/ 241214 w 266640"/>
                <a:gd name="connsiteY48" fmla="*/ 127080 h 165773"/>
                <a:gd name="connsiteX49" fmla="*/ 241595 w 266640"/>
                <a:gd name="connsiteY49" fmla="*/ 126607 h 165773"/>
                <a:gd name="connsiteX50" fmla="*/ 241691 w 266640"/>
                <a:gd name="connsiteY50" fmla="*/ 126418 h 165773"/>
                <a:gd name="connsiteX51" fmla="*/ 242643 w 266640"/>
                <a:gd name="connsiteY51" fmla="*/ 125000 h 165773"/>
                <a:gd name="connsiteX52" fmla="*/ 242643 w 266640"/>
                <a:gd name="connsiteY52" fmla="*/ 125000 h 165773"/>
                <a:gd name="connsiteX53" fmla="*/ 243119 w 266640"/>
                <a:gd name="connsiteY53" fmla="*/ 124338 h 165773"/>
                <a:gd name="connsiteX54" fmla="*/ 243119 w 266640"/>
                <a:gd name="connsiteY54" fmla="*/ 124243 h 165773"/>
                <a:gd name="connsiteX55" fmla="*/ 243595 w 266640"/>
                <a:gd name="connsiteY55" fmla="*/ 123581 h 165773"/>
                <a:gd name="connsiteX56" fmla="*/ 243595 w 266640"/>
                <a:gd name="connsiteY56" fmla="*/ 123581 h 165773"/>
                <a:gd name="connsiteX57" fmla="*/ 266260 w 266640"/>
                <a:gd name="connsiteY57" fmla="*/ 80938 h 16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6640" h="165773">
                  <a:moveTo>
                    <a:pt x="266641" y="80843"/>
                  </a:moveTo>
                  <a:cubicBezTo>
                    <a:pt x="228930" y="97201"/>
                    <a:pt x="204742" y="140790"/>
                    <a:pt x="178840" y="127742"/>
                  </a:cubicBezTo>
                  <a:cubicBezTo>
                    <a:pt x="153033" y="114599"/>
                    <a:pt x="113703" y="113180"/>
                    <a:pt x="72374" y="64864"/>
                  </a:cubicBezTo>
                  <a:cubicBezTo>
                    <a:pt x="44662" y="32432"/>
                    <a:pt x="21236" y="8983"/>
                    <a:pt x="0" y="0"/>
                  </a:cubicBezTo>
                  <a:cubicBezTo>
                    <a:pt x="2095" y="35647"/>
                    <a:pt x="10761" y="78574"/>
                    <a:pt x="27521" y="98146"/>
                  </a:cubicBezTo>
                  <a:cubicBezTo>
                    <a:pt x="29711" y="100699"/>
                    <a:pt x="32092" y="102874"/>
                    <a:pt x="34568" y="104576"/>
                  </a:cubicBezTo>
                  <a:cubicBezTo>
                    <a:pt x="68469" y="127742"/>
                    <a:pt x="176554" y="189674"/>
                    <a:pt x="216455" y="155919"/>
                  </a:cubicBezTo>
                  <a:lnTo>
                    <a:pt x="216931" y="155540"/>
                  </a:lnTo>
                  <a:lnTo>
                    <a:pt x="217122" y="155540"/>
                  </a:lnTo>
                  <a:cubicBezTo>
                    <a:pt x="217122" y="155540"/>
                    <a:pt x="217312" y="155257"/>
                    <a:pt x="217407" y="155162"/>
                  </a:cubicBezTo>
                  <a:lnTo>
                    <a:pt x="217598" y="154973"/>
                  </a:lnTo>
                  <a:cubicBezTo>
                    <a:pt x="217598" y="154973"/>
                    <a:pt x="217788" y="154878"/>
                    <a:pt x="217788" y="154784"/>
                  </a:cubicBezTo>
                  <a:cubicBezTo>
                    <a:pt x="217788" y="154784"/>
                    <a:pt x="217979" y="154689"/>
                    <a:pt x="217979" y="154595"/>
                  </a:cubicBezTo>
                  <a:lnTo>
                    <a:pt x="218169" y="154406"/>
                  </a:lnTo>
                  <a:cubicBezTo>
                    <a:pt x="218169" y="154406"/>
                    <a:pt x="218741" y="153838"/>
                    <a:pt x="219026" y="153649"/>
                  </a:cubicBezTo>
                  <a:cubicBezTo>
                    <a:pt x="219026" y="153649"/>
                    <a:pt x="219121" y="153555"/>
                    <a:pt x="219217" y="153460"/>
                  </a:cubicBezTo>
                  <a:cubicBezTo>
                    <a:pt x="219217" y="153460"/>
                    <a:pt x="219407" y="153271"/>
                    <a:pt x="219502" y="153177"/>
                  </a:cubicBezTo>
                  <a:cubicBezTo>
                    <a:pt x="219502" y="153177"/>
                    <a:pt x="219598" y="153177"/>
                    <a:pt x="219693" y="153082"/>
                  </a:cubicBezTo>
                  <a:cubicBezTo>
                    <a:pt x="219788" y="153082"/>
                    <a:pt x="219883" y="152893"/>
                    <a:pt x="219978" y="152798"/>
                  </a:cubicBezTo>
                  <a:cubicBezTo>
                    <a:pt x="219978" y="152798"/>
                    <a:pt x="220074" y="152798"/>
                    <a:pt x="220074" y="152704"/>
                  </a:cubicBezTo>
                  <a:cubicBezTo>
                    <a:pt x="220550" y="152231"/>
                    <a:pt x="221026" y="151758"/>
                    <a:pt x="221502" y="151285"/>
                  </a:cubicBezTo>
                  <a:cubicBezTo>
                    <a:pt x="221502" y="151285"/>
                    <a:pt x="221502" y="151285"/>
                    <a:pt x="221502" y="151285"/>
                  </a:cubicBezTo>
                  <a:cubicBezTo>
                    <a:pt x="221597" y="151191"/>
                    <a:pt x="221788" y="151096"/>
                    <a:pt x="221883" y="150907"/>
                  </a:cubicBezTo>
                  <a:lnTo>
                    <a:pt x="221883" y="150907"/>
                  </a:lnTo>
                  <a:cubicBezTo>
                    <a:pt x="222550" y="150245"/>
                    <a:pt x="223216" y="149583"/>
                    <a:pt x="223883" y="148922"/>
                  </a:cubicBezTo>
                  <a:lnTo>
                    <a:pt x="223883" y="148922"/>
                  </a:lnTo>
                  <a:cubicBezTo>
                    <a:pt x="227311" y="145329"/>
                    <a:pt x="230930" y="141168"/>
                    <a:pt x="234453" y="136630"/>
                  </a:cubicBezTo>
                  <a:cubicBezTo>
                    <a:pt x="234453" y="136630"/>
                    <a:pt x="234453" y="136630"/>
                    <a:pt x="234453" y="136630"/>
                  </a:cubicBezTo>
                  <a:cubicBezTo>
                    <a:pt x="234548" y="136441"/>
                    <a:pt x="234739" y="136251"/>
                    <a:pt x="234834" y="136157"/>
                  </a:cubicBezTo>
                  <a:cubicBezTo>
                    <a:pt x="234834" y="136157"/>
                    <a:pt x="234834" y="136157"/>
                    <a:pt x="234834" y="136157"/>
                  </a:cubicBezTo>
                  <a:cubicBezTo>
                    <a:pt x="235406" y="135495"/>
                    <a:pt x="235882" y="134833"/>
                    <a:pt x="236453" y="134077"/>
                  </a:cubicBezTo>
                  <a:cubicBezTo>
                    <a:pt x="236453" y="134077"/>
                    <a:pt x="236453" y="133982"/>
                    <a:pt x="236548" y="133888"/>
                  </a:cubicBezTo>
                  <a:cubicBezTo>
                    <a:pt x="236644" y="133699"/>
                    <a:pt x="236739" y="133604"/>
                    <a:pt x="236834" y="133415"/>
                  </a:cubicBezTo>
                  <a:cubicBezTo>
                    <a:pt x="236834" y="133415"/>
                    <a:pt x="236834" y="133320"/>
                    <a:pt x="236929" y="133226"/>
                  </a:cubicBezTo>
                  <a:cubicBezTo>
                    <a:pt x="237024" y="133037"/>
                    <a:pt x="237120" y="132942"/>
                    <a:pt x="237310" y="132753"/>
                  </a:cubicBezTo>
                  <a:cubicBezTo>
                    <a:pt x="237310" y="132753"/>
                    <a:pt x="237310" y="132753"/>
                    <a:pt x="237310" y="132658"/>
                  </a:cubicBezTo>
                  <a:cubicBezTo>
                    <a:pt x="237691" y="132186"/>
                    <a:pt x="237977" y="131713"/>
                    <a:pt x="238358" y="131240"/>
                  </a:cubicBezTo>
                  <a:cubicBezTo>
                    <a:pt x="238358" y="131240"/>
                    <a:pt x="238453" y="131051"/>
                    <a:pt x="238548" y="130956"/>
                  </a:cubicBezTo>
                  <a:cubicBezTo>
                    <a:pt x="238548" y="130862"/>
                    <a:pt x="238739" y="130673"/>
                    <a:pt x="238834" y="130578"/>
                  </a:cubicBezTo>
                  <a:cubicBezTo>
                    <a:pt x="238834" y="130578"/>
                    <a:pt x="238929" y="130389"/>
                    <a:pt x="239024" y="130295"/>
                  </a:cubicBezTo>
                  <a:cubicBezTo>
                    <a:pt x="239024" y="130200"/>
                    <a:pt x="239215" y="130105"/>
                    <a:pt x="239310" y="129916"/>
                  </a:cubicBezTo>
                  <a:cubicBezTo>
                    <a:pt x="239310" y="129822"/>
                    <a:pt x="239500" y="129633"/>
                    <a:pt x="239596" y="129538"/>
                  </a:cubicBezTo>
                  <a:cubicBezTo>
                    <a:pt x="239596" y="129538"/>
                    <a:pt x="239691" y="129349"/>
                    <a:pt x="239786" y="129254"/>
                  </a:cubicBezTo>
                  <a:cubicBezTo>
                    <a:pt x="239977" y="129065"/>
                    <a:pt x="240072" y="128782"/>
                    <a:pt x="240262" y="128593"/>
                  </a:cubicBezTo>
                  <a:cubicBezTo>
                    <a:pt x="240262" y="128593"/>
                    <a:pt x="240262" y="128593"/>
                    <a:pt x="240262" y="128593"/>
                  </a:cubicBezTo>
                  <a:cubicBezTo>
                    <a:pt x="240357" y="128404"/>
                    <a:pt x="240548" y="128214"/>
                    <a:pt x="240643" y="128025"/>
                  </a:cubicBezTo>
                  <a:cubicBezTo>
                    <a:pt x="240643" y="128025"/>
                    <a:pt x="240738" y="127836"/>
                    <a:pt x="240834" y="127742"/>
                  </a:cubicBezTo>
                  <a:cubicBezTo>
                    <a:pt x="240929" y="127553"/>
                    <a:pt x="241024" y="127458"/>
                    <a:pt x="241119" y="127269"/>
                  </a:cubicBezTo>
                  <a:cubicBezTo>
                    <a:pt x="241119" y="127269"/>
                    <a:pt x="241119" y="127174"/>
                    <a:pt x="241214" y="127080"/>
                  </a:cubicBezTo>
                  <a:cubicBezTo>
                    <a:pt x="241310" y="126891"/>
                    <a:pt x="241405" y="126796"/>
                    <a:pt x="241595" y="126607"/>
                  </a:cubicBezTo>
                  <a:cubicBezTo>
                    <a:pt x="241595" y="126607"/>
                    <a:pt x="241595" y="126512"/>
                    <a:pt x="241691" y="126418"/>
                  </a:cubicBezTo>
                  <a:cubicBezTo>
                    <a:pt x="241976" y="125945"/>
                    <a:pt x="242357" y="125472"/>
                    <a:pt x="242643" y="125000"/>
                  </a:cubicBezTo>
                  <a:cubicBezTo>
                    <a:pt x="242643" y="125000"/>
                    <a:pt x="242643" y="125000"/>
                    <a:pt x="242643" y="125000"/>
                  </a:cubicBezTo>
                  <a:cubicBezTo>
                    <a:pt x="242833" y="124811"/>
                    <a:pt x="242929" y="124527"/>
                    <a:pt x="243119" y="124338"/>
                  </a:cubicBezTo>
                  <a:cubicBezTo>
                    <a:pt x="243119" y="124338"/>
                    <a:pt x="243119" y="124338"/>
                    <a:pt x="243119" y="124243"/>
                  </a:cubicBezTo>
                  <a:cubicBezTo>
                    <a:pt x="243310" y="124054"/>
                    <a:pt x="243405" y="123770"/>
                    <a:pt x="243595" y="123581"/>
                  </a:cubicBezTo>
                  <a:cubicBezTo>
                    <a:pt x="243595" y="123581"/>
                    <a:pt x="243595" y="123581"/>
                    <a:pt x="243595" y="123581"/>
                  </a:cubicBezTo>
                  <a:cubicBezTo>
                    <a:pt x="251785" y="111195"/>
                    <a:pt x="259689" y="96634"/>
                    <a:pt x="266260" y="80938"/>
                  </a:cubicBezTo>
                </a:path>
              </a:pathLst>
            </a:custGeom>
            <a:solidFill>
              <a:schemeClr val="accent6">
                <a:lumMod val="75000"/>
              </a:schemeClr>
            </a:solidFill>
            <a:ln w="9467"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pic>
        <p:nvPicPr>
          <p:cNvPr id="13" name="Graphic 16">
            <a:extLst>
              <a:ext uri="{FF2B5EF4-FFF2-40B4-BE49-F238E27FC236}">
                <a16:creationId xmlns:a16="http://schemas.microsoft.com/office/drawing/2014/main" id="{228F6EEB-2B5B-E019-0DBC-0C5BA4C1A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8850" y="736600"/>
            <a:ext cx="148907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3"/>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3" name="Title 1"/>
          <p:cNvSpPr>
            <a:spLocks noGrp="1"/>
          </p:cNvSpPr>
          <p:nvPr>
            <p:ph type="title"/>
          </p:nvPr>
        </p:nvSpPr>
        <p:spPr>
          <a:xfrm>
            <a:off x="964313" y="1638301"/>
            <a:ext cx="6846187" cy="2133600"/>
          </a:xfrm>
        </p:spPr>
        <p:txBody>
          <a:bodyPr anchor="b">
            <a:normAutofit/>
          </a:bodyPr>
          <a:lstStyle>
            <a:lvl1pPr>
              <a:defRPr sz="4400"/>
            </a:lvl1pPr>
          </a:lstStyle>
          <a:p>
            <a:r>
              <a:rPr lang="en-US"/>
              <a:t>Click to edit Master title style</a:t>
            </a:r>
          </a:p>
        </p:txBody>
      </p:sp>
      <p:sp>
        <p:nvSpPr>
          <p:cNvPr id="14" name="Date Placeholder 28">
            <a:extLst>
              <a:ext uri="{FF2B5EF4-FFF2-40B4-BE49-F238E27FC236}">
                <a16:creationId xmlns:a16="http://schemas.microsoft.com/office/drawing/2014/main" id="{54E696EA-D702-31AD-4527-AE43B668B01D}"/>
              </a:ext>
            </a:extLst>
          </p:cNvPr>
          <p:cNvSpPr>
            <a:spLocks noGrp="1"/>
          </p:cNvSpPr>
          <p:nvPr>
            <p:ph type="dt" sz="half" idx="14"/>
          </p:nvPr>
        </p:nvSpPr>
        <p:spPr/>
        <p:txBody>
          <a:bodyPr/>
          <a:lstStyle>
            <a:lvl1pPr>
              <a:defRPr/>
            </a:lvl1pPr>
          </a:lstStyle>
          <a:p>
            <a:pPr>
              <a:defRPr/>
            </a:pPr>
            <a:fld id="{6C16AE84-0FA2-41A2-99D6-02891418D6A8}" type="datetimeFigureOut">
              <a:rPr lang="en-US"/>
              <a:pPr>
                <a:defRPr/>
              </a:pPr>
              <a:t>11/8/2024</a:t>
            </a:fld>
            <a:endParaRPr lang="en-US"/>
          </a:p>
        </p:txBody>
      </p:sp>
      <p:sp>
        <p:nvSpPr>
          <p:cNvPr id="15" name="Footer Placeholder 29">
            <a:extLst>
              <a:ext uri="{FF2B5EF4-FFF2-40B4-BE49-F238E27FC236}">
                <a16:creationId xmlns:a16="http://schemas.microsoft.com/office/drawing/2014/main" id="{1A3D2638-7C6C-2500-08E0-9F012E48FADE}"/>
              </a:ext>
            </a:extLst>
          </p:cNvPr>
          <p:cNvSpPr>
            <a:spLocks noGrp="1"/>
          </p:cNvSpPr>
          <p:nvPr>
            <p:ph type="ftr" sz="quarter" idx="15"/>
          </p:nvPr>
        </p:nvSpPr>
        <p:spPr/>
        <p:txBody>
          <a:bodyPr/>
          <a:lstStyle>
            <a:lvl1pPr>
              <a:defRPr/>
            </a:lvl1pPr>
          </a:lstStyle>
          <a:p>
            <a:pPr>
              <a:defRPr/>
            </a:pPr>
            <a:endParaRPr lang="en-US"/>
          </a:p>
        </p:txBody>
      </p:sp>
      <p:sp>
        <p:nvSpPr>
          <p:cNvPr id="16" name="Slide Number Placeholder 30">
            <a:extLst>
              <a:ext uri="{FF2B5EF4-FFF2-40B4-BE49-F238E27FC236}">
                <a16:creationId xmlns:a16="http://schemas.microsoft.com/office/drawing/2014/main" id="{1B55AE97-D7FB-F8F6-081F-CA2C70876E6A}"/>
              </a:ext>
            </a:extLst>
          </p:cNvPr>
          <p:cNvSpPr>
            <a:spLocks noGrp="1"/>
          </p:cNvSpPr>
          <p:nvPr>
            <p:ph type="sldNum" sz="quarter" idx="16"/>
          </p:nvPr>
        </p:nvSpPr>
        <p:spPr/>
        <p:txBody>
          <a:bodyPr/>
          <a:lstStyle>
            <a:lvl1pPr>
              <a:defRPr/>
            </a:lvl1pPr>
          </a:lstStyle>
          <a:p>
            <a:pPr>
              <a:defRPr/>
            </a:pPr>
            <a:fld id="{D6654CA8-30D4-4A91-A833-573C8A9C32CA}" type="slidenum">
              <a:rPr lang="en-US"/>
              <a:pPr>
                <a:defRPr/>
              </a:pPr>
              <a:t>‹#›</a:t>
            </a:fld>
            <a:endParaRPr lang="en-US"/>
          </a:p>
        </p:txBody>
      </p:sp>
    </p:spTree>
    <p:extLst>
      <p:ext uri="{BB962C8B-B14F-4D97-AF65-F5344CB8AC3E}">
        <p14:creationId xmlns:p14="http://schemas.microsoft.com/office/powerpoint/2010/main" val="2448036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_Beige">
    <p:bg>
      <p:bgPr>
        <a:solidFill>
          <a:schemeClr val="bg2"/>
        </a:solid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36F0855F-A70E-B823-AA7A-CC4D8F3803A3}"/>
              </a:ext>
            </a:extLst>
          </p:cNvPr>
          <p:cNvGrpSpPr>
            <a:grpSpLocks/>
          </p:cNvGrpSpPr>
          <p:nvPr/>
        </p:nvGrpSpPr>
        <p:grpSpPr bwMode="auto">
          <a:xfrm>
            <a:off x="647700" y="862013"/>
            <a:ext cx="1044575" cy="298450"/>
            <a:chOff x="1059072" y="760084"/>
            <a:chExt cx="1374939" cy="392939"/>
          </a:xfrm>
        </p:grpSpPr>
        <p:sp>
          <p:nvSpPr>
            <p:cNvPr id="5" name="Freeform 7">
              <a:extLst>
                <a:ext uri="{FF2B5EF4-FFF2-40B4-BE49-F238E27FC236}">
                  <a16:creationId xmlns:a16="http://schemas.microsoft.com/office/drawing/2014/main" id="{904A9694-C717-71FA-607B-C28EFDF84DAC}"/>
                </a:ext>
              </a:extLst>
            </p:cNvPr>
            <p:cNvSpPr>
              <a:spLocks/>
            </p:cNvSpPr>
            <p:nvPr/>
          </p:nvSpPr>
          <p:spPr bwMode="auto">
            <a:xfrm>
              <a:off x="2084788" y="760750"/>
              <a:ext cx="349223" cy="392268"/>
            </a:xfrm>
            <a:custGeom>
              <a:avLst/>
              <a:gdLst>
                <a:gd name="T0" fmla="*/ 348874 w 349223"/>
                <a:gd name="T1" fmla="*/ 140210 h 392268"/>
                <a:gd name="T2" fmla="*/ 169447 w 349223"/>
                <a:gd name="T3" fmla="*/ 5093 h 392268"/>
                <a:gd name="T4" fmla="*/ 1037 w 349223"/>
                <a:gd name="T5" fmla="*/ 284204 h 392268"/>
                <a:gd name="T6" fmla="*/ 129173 w 349223"/>
                <a:gd name="T7" fmla="*/ 392245 h 392268"/>
                <a:gd name="T8" fmla="*/ 301376 w 349223"/>
                <a:gd name="T9" fmla="*/ 275238 h 392268"/>
                <a:gd name="T10" fmla="*/ 348965 w 349223"/>
                <a:gd name="T11" fmla="*/ 140121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6" name="Freeform 8">
              <a:extLst>
                <a:ext uri="{FF2B5EF4-FFF2-40B4-BE49-F238E27FC236}">
                  <a16:creationId xmlns:a16="http://schemas.microsoft.com/office/drawing/2014/main" id="{1C5E1A77-4C91-1FDA-F4AA-0796C37A6C21}"/>
                </a:ext>
              </a:extLst>
            </p:cNvPr>
            <p:cNvSpPr>
              <a:spLocks/>
            </p:cNvSpPr>
            <p:nvPr/>
          </p:nvSpPr>
          <p:spPr bwMode="auto">
            <a:xfrm>
              <a:off x="2084759" y="973585"/>
              <a:ext cx="169476" cy="179438"/>
            </a:xfrm>
            <a:custGeom>
              <a:avLst/>
              <a:gdLst>
                <a:gd name="T0" fmla="*/ 169476 w 169476"/>
                <a:gd name="T1" fmla="*/ 162285 h 179438"/>
                <a:gd name="T2" fmla="*/ 68069 w 169476"/>
                <a:gd name="T3" fmla="*/ 102302 h 179438"/>
                <a:gd name="T4" fmla="*/ 17320 w 169476"/>
                <a:gd name="T5" fmla="*/ 23939 h 179438"/>
                <a:gd name="T6" fmla="*/ 10277 w 169476"/>
                <a:gd name="T7" fmla="*/ 0 h 179438"/>
                <a:gd name="T8" fmla="*/ 886 w 169476"/>
                <a:gd name="T9" fmla="*/ 70562 h 179438"/>
                <a:gd name="T10" fmla="*/ 886 w 169476"/>
                <a:gd name="T11" fmla="*/ 70562 h 179438"/>
                <a:gd name="T12" fmla="*/ 886 w 169476"/>
                <a:gd name="T13" fmla="*/ 70921 h 179438"/>
                <a:gd name="T14" fmla="*/ 886 w 169476"/>
                <a:gd name="T15" fmla="*/ 70921 h 179438"/>
                <a:gd name="T16" fmla="*/ 886 w 169476"/>
                <a:gd name="T17" fmla="*/ 71369 h 179438"/>
                <a:gd name="T18" fmla="*/ 4588 w 169476"/>
                <a:gd name="T19" fmla="*/ 87508 h 179438"/>
                <a:gd name="T20" fmla="*/ 128932 w 169476"/>
                <a:gd name="T21" fmla="*/ 179410 h 179438"/>
                <a:gd name="T22" fmla="*/ 129112 w 169476"/>
                <a:gd name="T23" fmla="*/ 179410 h 179438"/>
                <a:gd name="T24" fmla="*/ 129112 w 169476"/>
                <a:gd name="T25" fmla="*/ 179410 h 179438"/>
                <a:gd name="T26" fmla="*/ 129293 w 169476"/>
                <a:gd name="T27" fmla="*/ 179410 h 179438"/>
                <a:gd name="T28" fmla="*/ 129383 w 169476"/>
                <a:gd name="T29" fmla="*/ 179410 h 179438"/>
                <a:gd name="T30" fmla="*/ 129473 w 169476"/>
                <a:gd name="T31" fmla="*/ 179410 h 179438"/>
                <a:gd name="T32" fmla="*/ 129654 w 169476"/>
                <a:gd name="T33" fmla="*/ 179410 h 179438"/>
                <a:gd name="T34" fmla="*/ 129654 w 169476"/>
                <a:gd name="T35" fmla="*/ 179410 h 179438"/>
                <a:gd name="T36" fmla="*/ 130015 w 169476"/>
                <a:gd name="T37" fmla="*/ 179410 h 179438"/>
                <a:gd name="T38" fmla="*/ 130015 w 169476"/>
                <a:gd name="T39" fmla="*/ 179410 h 179438"/>
                <a:gd name="T40" fmla="*/ 169115 w 169476"/>
                <a:gd name="T41" fmla="*/ 162374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7" name="Freeform 9">
              <a:extLst>
                <a:ext uri="{FF2B5EF4-FFF2-40B4-BE49-F238E27FC236}">
                  <a16:creationId xmlns:a16="http://schemas.microsoft.com/office/drawing/2014/main" id="{712D3146-FAC6-A523-6015-D0BE17687440}"/>
                </a:ext>
              </a:extLst>
            </p:cNvPr>
            <p:cNvSpPr/>
            <p:nvPr/>
          </p:nvSpPr>
          <p:spPr>
            <a:xfrm>
              <a:off x="1485345" y="760084"/>
              <a:ext cx="438810" cy="384579"/>
            </a:xfrm>
            <a:custGeom>
              <a:avLst/>
              <a:gdLst>
                <a:gd name="connsiteX0" fmla="*/ 309529 w 440367"/>
                <a:gd name="connsiteY0" fmla="*/ 364040 h 384837"/>
                <a:gd name="connsiteX1" fmla="*/ 432970 w 440367"/>
                <a:gd name="connsiteY1" fmla="*/ 117475 h 384837"/>
                <a:gd name="connsiteX2" fmla="*/ 100212 w 440367"/>
                <a:gd name="connsiteY2" fmla="*/ 8807 h 384837"/>
                <a:gd name="connsiteX3" fmla="*/ 431 w 440367"/>
                <a:gd name="connsiteY3" fmla="*/ 185885 h 384837"/>
                <a:gd name="connsiteX4" fmla="*/ 102560 w 440367"/>
                <a:gd name="connsiteY4" fmla="*/ 358750 h 384837"/>
                <a:gd name="connsiteX5" fmla="*/ 309439 w 440367"/>
                <a:gd name="connsiteY5" fmla="*/ 364040 h 38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10">
              <a:extLst>
                <a:ext uri="{FF2B5EF4-FFF2-40B4-BE49-F238E27FC236}">
                  <a16:creationId xmlns:a16="http://schemas.microsoft.com/office/drawing/2014/main" id="{D6789B1F-03C2-2F59-22B2-E945CD415B2C}"/>
                </a:ext>
              </a:extLst>
            </p:cNvPr>
            <p:cNvSpPr>
              <a:spLocks/>
            </p:cNvSpPr>
            <p:nvPr/>
          </p:nvSpPr>
          <p:spPr bwMode="auto">
            <a:xfrm>
              <a:off x="1503658" y="957625"/>
              <a:ext cx="418181" cy="187254"/>
            </a:xfrm>
            <a:custGeom>
              <a:avLst/>
              <a:gdLst>
                <a:gd name="T0" fmla="*/ 418181 w 418181"/>
                <a:gd name="T1" fmla="*/ 0 h 187254"/>
                <a:gd name="T2" fmla="*/ 224126 w 418181"/>
                <a:gd name="T3" fmla="*/ 117186 h 187254"/>
                <a:gd name="T4" fmla="*/ 123621 w 418181"/>
                <a:gd name="T5" fmla="*/ 87598 h 187254"/>
                <a:gd name="T6" fmla="*/ 0 w 418181"/>
                <a:gd name="T7" fmla="*/ 40168 h 187254"/>
                <a:gd name="T8" fmla="*/ 83438 w 418181"/>
                <a:gd name="T9" fmla="*/ 161209 h 187254"/>
                <a:gd name="T10" fmla="*/ 113779 w 418181"/>
                <a:gd name="T11" fmla="*/ 180665 h 187254"/>
                <a:gd name="T12" fmla="*/ 290406 w 418181"/>
                <a:gd name="T13" fmla="*/ 166499 h 187254"/>
                <a:gd name="T14" fmla="*/ 290767 w 418181"/>
                <a:gd name="T15" fmla="*/ 166499 h 187254"/>
                <a:gd name="T16" fmla="*/ 290767 w 418181"/>
                <a:gd name="T17" fmla="*/ 166499 h 187254"/>
                <a:gd name="T18" fmla="*/ 291129 w 418181"/>
                <a:gd name="T19" fmla="*/ 166499 h 187254"/>
                <a:gd name="T20" fmla="*/ 291129 w 418181"/>
                <a:gd name="T21" fmla="*/ 166499 h 187254"/>
                <a:gd name="T22" fmla="*/ 291490 w 418181"/>
                <a:gd name="T23" fmla="*/ 166499 h 187254"/>
                <a:gd name="T24" fmla="*/ 291490 w 418181"/>
                <a:gd name="T25" fmla="*/ 166499 h 187254"/>
                <a:gd name="T26" fmla="*/ 291851 w 418181"/>
                <a:gd name="T27" fmla="*/ 166499 h 187254"/>
                <a:gd name="T28" fmla="*/ 291851 w 418181"/>
                <a:gd name="T29" fmla="*/ 166499 h 187254"/>
                <a:gd name="T30" fmla="*/ 292212 w 418181"/>
                <a:gd name="T31" fmla="*/ 166499 h 187254"/>
                <a:gd name="T32" fmla="*/ 292212 w 418181"/>
                <a:gd name="T33" fmla="*/ 166499 h 187254"/>
                <a:gd name="T34" fmla="*/ 418091 w 418181"/>
                <a:gd name="T35" fmla="*/ 359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9" name="Freeform 11">
              <a:extLst>
                <a:ext uri="{FF2B5EF4-FFF2-40B4-BE49-F238E27FC236}">
                  <a16:creationId xmlns:a16="http://schemas.microsoft.com/office/drawing/2014/main" id="{DB91CD5B-7954-B5F9-A331-0021E2E8A220}"/>
                </a:ext>
              </a:extLst>
            </p:cNvPr>
            <p:cNvSpPr/>
            <p:nvPr/>
          </p:nvSpPr>
          <p:spPr>
            <a:xfrm>
              <a:off x="1059072" y="797706"/>
              <a:ext cx="269556" cy="30515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12">
              <a:extLst>
                <a:ext uri="{FF2B5EF4-FFF2-40B4-BE49-F238E27FC236}">
                  <a16:creationId xmlns:a16="http://schemas.microsoft.com/office/drawing/2014/main" id="{83AB6596-1BB5-0905-2096-A32C713413C0}"/>
                </a:ext>
              </a:extLst>
            </p:cNvPr>
            <p:cNvSpPr/>
            <p:nvPr/>
          </p:nvSpPr>
          <p:spPr>
            <a:xfrm>
              <a:off x="1059072" y="946102"/>
              <a:ext cx="252839" cy="156758"/>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3" name="Content Placeholder 9"/>
          <p:cNvSpPr>
            <a:spLocks noGrp="1"/>
          </p:cNvSpPr>
          <p:nvPr>
            <p:ph sz="quarter" idx="13"/>
          </p:nvPr>
        </p:nvSpPr>
        <p:spPr>
          <a:xfrm>
            <a:off x="647700" y="1638300"/>
            <a:ext cx="10896600" cy="4322839"/>
          </a:xfrm>
        </p:spPr>
        <p:txBody>
          <a:bodyPr/>
          <a:lstStyle>
            <a:lvl1pPr marL="293688" indent="-293688">
              <a:buFontTx/>
              <a:buBlip>
                <a:blip r:embed="rId2"/>
              </a:buBlip>
              <a:defRPr/>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11" name="Date Placeholder 22">
            <a:extLst>
              <a:ext uri="{FF2B5EF4-FFF2-40B4-BE49-F238E27FC236}">
                <a16:creationId xmlns:a16="http://schemas.microsoft.com/office/drawing/2014/main" id="{62A3DE94-B209-513E-471D-0AADA0ADDEC5}"/>
              </a:ext>
            </a:extLst>
          </p:cNvPr>
          <p:cNvSpPr>
            <a:spLocks noGrp="1"/>
          </p:cNvSpPr>
          <p:nvPr>
            <p:ph type="dt" sz="half" idx="14"/>
          </p:nvPr>
        </p:nvSpPr>
        <p:spPr/>
        <p:txBody>
          <a:bodyPr/>
          <a:lstStyle>
            <a:lvl1pPr>
              <a:defRPr/>
            </a:lvl1pPr>
          </a:lstStyle>
          <a:p>
            <a:pPr>
              <a:defRPr/>
            </a:pPr>
            <a:fld id="{FEE5F979-F6AD-458E-8142-54E155B2E467}" type="datetimeFigureOut">
              <a:rPr lang="en-US"/>
              <a:pPr>
                <a:defRPr/>
              </a:pPr>
              <a:t>11/8/2024</a:t>
            </a:fld>
            <a:endParaRPr lang="en-US"/>
          </a:p>
        </p:txBody>
      </p:sp>
      <p:sp>
        <p:nvSpPr>
          <p:cNvPr id="12" name="Footer Placeholder 23">
            <a:extLst>
              <a:ext uri="{FF2B5EF4-FFF2-40B4-BE49-F238E27FC236}">
                <a16:creationId xmlns:a16="http://schemas.microsoft.com/office/drawing/2014/main" id="{C9DAAF42-FC35-3CC7-B0DD-CA4999D1BED4}"/>
              </a:ext>
            </a:extLst>
          </p:cNvPr>
          <p:cNvSpPr>
            <a:spLocks noGrp="1"/>
          </p:cNvSpPr>
          <p:nvPr>
            <p:ph type="ftr" sz="quarter" idx="15"/>
          </p:nvPr>
        </p:nvSpPr>
        <p:spPr/>
        <p:txBody>
          <a:bodyPr/>
          <a:lstStyle>
            <a:lvl1pPr>
              <a:defRPr/>
            </a:lvl1pPr>
          </a:lstStyle>
          <a:p>
            <a:pPr>
              <a:defRPr/>
            </a:pPr>
            <a:endParaRPr lang="en-US"/>
          </a:p>
        </p:txBody>
      </p:sp>
      <p:sp>
        <p:nvSpPr>
          <p:cNvPr id="13" name="Slide Number Placeholder 24">
            <a:extLst>
              <a:ext uri="{FF2B5EF4-FFF2-40B4-BE49-F238E27FC236}">
                <a16:creationId xmlns:a16="http://schemas.microsoft.com/office/drawing/2014/main" id="{61AA06F1-4CE0-52E9-B643-B38C644DA895}"/>
              </a:ext>
            </a:extLst>
          </p:cNvPr>
          <p:cNvSpPr>
            <a:spLocks noGrp="1"/>
          </p:cNvSpPr>
          <p:nvPr>
            <p:ph type="sldNum" sz="quarter" idx="16"/>
          </p:nvPr>
        </p:nvSpPr>
        <p:spPr/>
        <p:txBody>
          <a:bodyPr/>
          <a:lstStyle>
            <a:lvl1pPr>
              <a:defRPr/>
            </a:lvl1pPr>
          </a:lstStyle>
          <a:p>
            <a:pPr>
              <a:defRPr/>
            </a:pPr>
            <a:fld id="{D92154B1-0833-4A5B-BFF1-8B2691DE5CA0}" type="slidenum">
              <a:rPr lang="en-US"/>
              <a:pPr>
                <a:defRPr/>
              </a:pPr>
              <a:t>‹#›</a:t>
            </a:fld>
            <a:endParaRPr lang="en-US"/>
          </a:p>
        </p:txBody>
      </p:sp>
    </p:spTree>
    <p:extLst>
      <p:ext uri="{BB962C8B-B14F-4D97-AF65-F5344CB8AC3E}">
        <p14:creationId xmlns:p14="http://schemas.microsoft.com/office/powerpoint/2010/main" val="309566990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_Blue">
    <p:bg>
      <p:bgPr>
        <a:solidFill>
          <a:srgbClr val="536C67"/>
        </a:solidFill>
        <a:effectLst/>
      </p:bgPr>
    </p:bg>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AB0AFB87-2F4F-8004-E602-AF409B488E0E}"/>
              </a:ext>
            </a:extLst>
          </p:cNvPr>
          <p:cNvPicPr>
            <a:picLocks noChangeAspect="1"/>
          </p:cNvPicPr>
          <p:nvPr/>
        </p:nvPicPr>
        <p:blipFill>
          <a:blip r:embed="rId3"/>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3" name="Rectangle 2">
            <a:extLst>
              <a:ext uri="{FF2B5EF4-FFF2-40B4-BE49-F238E27FC236}">
                <a16:creationId xmlns:a16="http://schemas.microsoft.com/office/drawing/2014/main" id="{0D6634D1-8B63-B277-6ECD-D1546E6D3B30}"/>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Rectangle 3">
            <a:extLst>
              <a:ext uri="{FF2B5EF4-FFF2-40B4-BE49-F238E27FC236}">
                <a16:creationId xmlns:a16="http://schemas.microsoft.com/office/drawing/2014/main" id="{E0F82F67-DCC2-4D94-E31A-02A333F48764}"/>
              </a:ext>
            </a:extLst>
          </p:cNvPr>
          <p:cNvSpPr/>
          <p:nvPr/>
        </p:nvSpPr>
        <p:spPr>
          <a:xfrm>
            <a:off x="647700" y="1638300"/>
            <a:ext cx="82550" cy="331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grpSp>
        <p:nvGrpSpPr>
          <p:cNvPr id="5" name="Group 9">
            <a:extLst>
              <a:ext uri="{FF2B5EF4-FFF2-40B4-BE49-F238E27FC236}">
                <a16:creationId xmlns:a16="http://schemas.microsoft.com/office/drawing/2014/main" id="{E3CE1F8A-DAE3-76E7-38F2-95DA884AFE82}"/>
              </a:ext>
            </a:extLst>
          </p:cNvPr>
          <p:cNvGrpSpPr>
            <a:grpSpLocks/>
          </p:cNvGrpSpPr>
          <p:nvPr/>
        </p:nvGrpSpPr>
        <p:grpSpPr bwMode="auto">
          <a:xfrm>
            <a:off x="1085850" y="1635125"/>
            <a:ext cx="1447800" cy="412750"/>
            <a:chOff x="1068836" y="953141"/>
            <a:chExt cx="1448267" cy="413895"/>
          </a:xfrm>
        </p:grpSpPr>
        <p:sp>
          <p:nvSpPr>
            <p:cNvPr id="6" name="Freeform 10">
              <a:extLst>
                <a:ext uri="{FF2B5EF4-FFF2-40B4-BE49-F238E27FC236}">
                  <a16:creationId xmlns:a16="http://schemas.microsoft.com/office/drawing/2014/main" id="{675B0079-B0EB-489E-5D31-8772F0AE1ECA}"/>
                </a:ext>
              </a:extLst>
            </p:cNvPr>
            <p:cNvSpPr>
              <a:spLocks/>
            </p:cNvSpPr>
            <p:nvPr/>
          </p:nvSpPr>
          <p:spPr bwMode="auto">
            <a:xfrm>
              <a:off x="2149255" y="953843"/>
              <a:ext cx="367848" cy="413188"/>
            </a:xfrm>
            <a:custGeom>
              <a:avLst/>
              <a:gdLst>
                <a:gd name="T0" fmla="*/ 387079 w 349223"/>
                <a:gd name="T1" fmla="*/ 155564 h 392268"/>
                <a:gd name="T2" fmla="*/ 188003 w 349223"/>
                <a:gd name="T3" fmla="*/ 5651 h 392268"/>
                <a:gd name="T4" fmla="*/ 1150 w 349223"/>
                <a:gd name="T5" fmla="*/ 315326 h 392268"/>
                <a:gd name="T6" fmla="*/ 143319 w 349223"/>
                <a:gd name="T7" fmla="*/ 435198 h 392268"/>
                <a:gd name="T8" fmla="*/ 334379 w 349223"/>
                <a:gd name="T9" fmla="*/ 305379 h 392268"/>
                <a:gd name="T10" fmla="*/ 387180 w 349223"/>
                <a:gd name="T11" fmla="*/ 155465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7" name="Freeform 11">
              <a:extLst>
                <a:ext uri="{FF2B5EF4-FFF2-40B4-BE49-F238E27FC236}">
                  <a16:creationId xmlns:a16="http://schemas.microsoft.com/office/drawing/2014/main" id="{34EFB350-8F3E-38B4-211D-99898CC2F9CB}"/>
                </a:ext>
              </a:extLst>
            </p:cNvPr>
            <p:cNvSpPr>
              <a:spLocks/>
            </p:cNvSpPr>
            <p:nvPr/>
          </p:nvSpPr>
          <p:spPr bwMode="auto">
            <a:xfrm>
              <a:off x="2149225" y="1178028"/>
              <a:ext cx="178514" cy="189008"/>
            </a:xfrm>
            <a:custGeom>
              <a:avLst/>
              <a:gdLst>
                <a:gd name="T0" fmla="*/ 188034 w 169476"/>
                <a:gd name="T1" fmla="*/ 180057 h 179438"/>
                <a:gd name="T2" fmla="*/ 75523 w 169476"/>
                <a:gd name="T3" fmla="*/ 113505 h 179438"/>
                <a:gd name="T4" fmla="*/ 19217 w 169476"/>
                <a:gd name="T5" fmla="*/ 26561 h 179438"/>
                <a:gd name="T6" fmla="*/ 11402 w 169476"/>
                <a:gd name="T7" fmla="*/ 0 h 179438"/>
                <a:gd name="T8" fmla="*/ 983 w 169476"/>
                <a:gd name="T9" fmla="*/ 78289 h 179438"/>
                <a:gd name="T10" fmla="*/ 983 w 169476"/>
                <a:gd name="T11" fmla="*/ 78289 h 179438"/>
                <a:gd name="T12" fmla="*/ 983 w 169476"/>
                <a:gd name="T13" fmla="*/ 78687 h 179438"/>
                <a:gd name="T14" fmla="*/ 983 w 169476"/>
                <a:gd name="T15" fmla="*/ 78687 h 179438"/>
                <a:gd name="T16" fmla="*/ 983 w 169476"/>
                <a:gd name="T17" fmla="*/ 79184 h 179438"/>
                <a:gd name="T18" fmla="*/ 5091 w 169476"/>
                <a:gd name="T19" fmla="*/ 97091 h 179438"/>
                <a:gd name="T20" fmla="*/ 143051 w 169476"/>
                <a:gd name="T21" fmla="*/ 199058 h 179438"/>
                <a:gd name="T22" fmla="*/ 143250 w 169476"/>
                <a:gd name="T23" fmla="*/ 199058 h 179438"/>
                <a:gd name="T24" fmla="*/ 143250 w 169476"/>
                <a:gd name="T25" fmla="*/ 199058 h 179438"/>
                <a:gd name="T26" fmla="*/ 143451 w 169476"/>
                <a:gd name="T27" fmla="*/ 199058 h 179438"/>
                <a:gd name="T28" fmla="*/ 143551 w 169476"/>
                <a:gd name="T29" fmla="*/ 199058 h 179438"/>
                <a:gd name="T30" fmla="*/ 143651 w 169476"/>
                <a:gd name="T31" fmla="*/ 199058 h 179438"/>
                <a:gd name="T32" fmla="*/ 143851 w 169476"/>
                <a:gd name="T33" fmla="*/ 199058 h 179438"/>
                <a:gd name="T34" fmla="*/ 143851 w 169476"/>
                <a:gd name="T35" fmla="*/ 199058 h 179438"/>
                <a:gd name="T36" fmla="*/ 144252 w 169476"/>
                <a:gd name="T37" fmla="*/ 199058 h 179438"/>
                <a:gd name="T38" fmla="*/ 144252 w 169476"/>
                <a:gd name="T39" fmla="*/ 199058 h 179438"/>
                <a:gd name="T40" fmla="*/ 187634 w 169476"/>
                <a:gd name="T41" fmla="*/ 180156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8" name="Freeform 12">
              <a:extLst>
                <a:ext uri="{FF2B5EF4-FFF2-40B4-BE49-F238E27FC236}">
                  <a16:creationId xmlns:a16="http://schemas.microsoft.com/office/drawing/2014/main" id="{8C577047-097C-9921-DA7B-54BAB553BC40}"/>
                </a:ext>
              </a:extLst>
            </p:cNvPr>
            <p:cNvSpPr>
              <a:spLocks/>
            </p:cNvSpPr>
            <p:nvPr/>
          </p:nvSpPr>
          <p:spPr bwMode="auto">
            <a:xfrm>
              <a:off x="1516895" y="953141"/>
              <a:ext cx="463853" cy="405361"/>
            </a:xfrm>
            <a:custGeom>
              <a:avLst/>
              <a:gdLst>
                <a:gd name="T0" fmla="*/ 343425 w 440367"/>
                <a:gd name="T1" fmla="*/ 403905 h 384837"/>
                <a:gd name="T2" fmla="*/ 480384 w 440367"/>
                <a:gd name="T3" fmla="*/ 130339 h 384837"/>
                <a:gd name="T4" fmla="*/ 111187 w 440367"/>
                <a:gd name="T5" fmla="*/ 9772 h 384837"/>
                <a:gd name="T6" fmla="*/ 478 w 440367"/>
                <a:gd name="T7" fmla="*/ 206241 h 384837"/>
                <a:gd name="T8" fmla="*/ 113792 w 440367"/>
                <a:gd name="T9" fmla="*/ 398036 h 384837"/>
                <a:gd name="T10" fmla="*/ 343325 w 440367"/>
                <a:gd name="T11" fmla="*/ 403905 h 3848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tx2"/>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9" name="Freeform 13">
              <a:extLst>
                <a:ext uri="{FF2B5EF4-FFF2-40B4-BE49-F238E27FC236}">
                  <a16:creationId xmlns:a16="http://schemas.microsoft.com/office/drawing/2014/main" id="{18C9AC33-08AF-9DA2-4EF3-96BCAD86AEEF}"/>
                </a:ext>
              </a:extLst>
            </p:cNvPr>
            <p:cNvSpPr>
              <a:spLocks/>
            </p:cNvSpPr>
            <p:nvPr/>
          </p:nvSpPr>
          <p:spPr bwMode="auto">
            <a:xfrm>
              <a:off x="1537133" y="1161217"/>
              <a:ext cx="440483" cy="197241"/>
            </a:xfrm>
            <a:custGeom>
              <a:avLst/>
              <a:gdLst>
                <a:gd name="T0" fmla="*/ 463974 w 418181"/>
                <a:gd name="T1" fmla="*/ 0 h 187254"/>
                <a:gd name="T2" fmla="*/ 248669 w 418181"/>
                <a:gd name="T3" fmla="*/ 130019 h 187254"/>
                <a:gd name="T4" fmla="*/ 137158 w 418181"/>
                <a:gd name="T5" fmla="*/ 97191 h 187254"/>
                <a:gd name="T6" fmla="*/ 0 w 418181"/>
                <a:gd name="T7" fmla="*/ 44567 h 187254"/>
                <a:gd name="T8" fmla="*/ 92575 w 418181"/>
                <a:gd name="T9" fmla="*/ 178863 h 187254"/>
                <a:gd name="T10" fmla="*/ 126239 w 418181"/>
                <a:gd name="T11" fmla="*/ 200451 h 187254"/>
                <a:gd name="T12" fmla="*/ 322208 w 418181"/>
                <a:gd name="T13" fmla="*/ 184733 h 187254"/>
                <a:gd name="T14" fmla="*/ 322608 w 418181"/>
                <a:gd name="T15" fmla="*/ 184733 h 187254"/>
                <a:gd name="T16" fmla="*/ 322608 w 418181"/>
                <a:gd name="T17" fmla="*/ 184733 h 187254"/>
                <a:gd name="T18" fmla="*/ 323009 w 418181"/>
                <a:gd name="T19" fmla="*/ 184733 h 187254"/>
                <a:gd name="T20" fmla="*/ 323009 w 418181"/>
                <a:gd name="T21" fmla="*/ 184733 h 187254"/>
                <a:gd name="T22" fmla="*/ 323409 w 418181"/>
                <a:gd name="T23" fmla="*/ 184733 h 187254"/>
                <a:gd name="T24" fmla="*/ 323409 w 418181"/>
                <a:gd name="T25" fmla="*/ 184733 h 187254"/>
                <a:gd name="T26" fmla="*/ 323811 w 418181"/>
                <a:gd name="T27" fmla="*/ 184733 h 187254"/>
                <a:gd name="T28" fmla="*/ 323811 w 418181"/>
                <a:gd name="T29" fmla="*/ 184733 h 187254"/>
                <a:gd name="T30" fmla="*/ 324211 w 418181"/>
                <a:gd name="T31" fmla="*/ 184733 h 187254"/>
                <a:gd name="T32" fmla="*/ 324211 w 418181"/>
                <a:gd name="T33" fmla="*/ 184733 h 187254"/>
                <a:gd name="T34" fmla="*/ 463874 w 418181"/>
                <a:gd name="T35" fmla="*/ 398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DCD5C6"/>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0" name="Freeform 14">
              <a:extLst>
                <a:ext uri="{FF2B5EF4-FFF2-40B4-BE49-F238E27FC236}">
                  <a16:creationId xmlns:a16="http://schemas.microsoft.com/office/drawing/2014/main" id="{14F17300-AF69-2907-F1C6-15ACC35B181D}"/>
                </a:ext>
              </a:extLst>
            </p:cNvPr>
            <p:cNvSpPr/>
            <p:nvPr/>
          </p:nvSpPr>
          <p:spPr>
            <a:xfrm>
              <a:off x="1068836" y="992939"/>
              <a:ext cx="284255" cy="32156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15">
              <a:extLst>
                <a:ext uri="{FF2B5EF4-FFF2-40B4-BE49-F238E27FC236}">
                  <a16:creationId xmlns:a16="http://schemas.microsoft.com/office/drawing/2014/main" id="{C8EA83F1-D937-C2AB-9DF6-28ED0D4752D1}"/>
                </a:ext>
              </a:extLst>
            </p:cNvPr>
            <p:cNvSpPr>
              <a:spLocks/>
            </p:cNvSpPr>
            <p:nvPr/>
          </p:nvSpPr>
          <p:spPr bwMode="auto">
            <a:xfrm>
              <a:off x="1069446" y="1149318"/>
              <a:ext cx="266325" cy="165576"/>
            </a:xfrm>
            <a:custGeom>
              <a:avLst/>
              <a:gdLst>
                <a:gd name="T0" fmla="*/ 280528 w 252841"/>
                <a:gd name="T1" fmla="*/ 85053 h 157193"/>
                <a:gd name="T2" fmla="*/ 188154 w 252841"/>
                <a:gd name="T3" fmla="*/ 134395 h 157193"/>
                <a:gd name="T4" fmla="*/ 76143 w 252841"/>
                <a:gd name="T5" fmla="*/ 68242 h 157193"/>
                <a:gd name="T6" fmla="*/ 0 w 252841"/>
                <a:gd name="T7" fmla="*/ 0 h 157193"/>
                <a:gd name="T8" fmla="*/ 28955 w 252841"/>
                <a:gd name="T9" fmla="*/ 103258 h 157193"/>
                <a:gd name="T10" fmla="*/ 36368 w 252841"/>
                <a:gd name="T11" fmla="*/ 110022 h 157193"/>
                <a:gd name="T12" fmla="*/ 227729 w 252841"/>
                <a:gd name="T13" fmla="*/ 164039 h 157193"/>
                <a:gd name="T14" fmla="*/ 228229 w 252841"/>
                <a:gd name="T15" fmla="*/ 163642 h 157193"/>
                <a:gd name="T16" fmla="*/ 228430 w 252841"/>
                <a:gd name="T17" fmla="*/ 163642 h 157193"/>
                <a:gd name="T18" fmla="*/ 228731 w 252841"/>
                <a:gd name="T19" fmla="*/ 163243 h 157193"/>
                <a:gd name="T20" fmla="*/ 228931 w 252841"/>
                <a:gd name="T21" fmla="*/ 163045 h 157193"/>
                <a:gd name="T22" fmla="*/ 229132 w 252841"/>
                <a:gd name="T23" fmla="*/ 162845 h 157193"/>
                <a:gd name="T24" fmla="*/ 229332 w 252841"/>
                <a:gd name="T25" fmla="*/ 162647 h 157193"/>
                <a:gd name="T26" fmla="*/ 229532 w 252841"/>
                <a:gd name="T27" fmla="*/ 162448 h 157193"/>
                <a:gd name="T28" fmla="*/ 230434 w 252841"/>
                <a:gd name="T29" fmla="*/ 161652 h 157193"/>
                <a:gd name="T30" fmla="*/ 230635 w 252841"/>
                <a:gd name="T31" fmla="*/ 161452 h 157193"/>
                <a:gd name="T32" fmla="*/ 230934 w 252841"/>
                <a:gd name="T33" fmla="*/ 161154 h 157193"/>
                <a:gd name="T34" fmla="*/ 231135 w 252841"/>
                <a:gd name="T35" fmla="*/ 161055 h 157193"/>
                <a:gd name="T36" fmla="*/ 231436 w 252841"/>
                <a:gd name="T37" fmla="*/ 160757 h 157193"/>
                <a:gd name="T38" fmla="*/ 231536 w 252841"/>
                <a:gd name="T39" fmla="*/ 160657 h 157193"/>
                <a:gd name="T40" fmla="*/ 233039 w 252841"/>
                <a:gd name="T41" fmla="*/ 159164 h 157193"/>
                <a:gd name="T42" fmla="*/ 233039 w 252841"/>
                <a:gd name="T43" fmla="*/ 159164 h 157193"/>
                <a:gd name="T44" fmla="*/ 233440 w 252841"/>
                <a:gd name="T45" fmla="*/ 158766 h 157193"/>
                <a:gd name="T46" fmla="*/ 233440 w 252841"/>
                <a:gd name="T47" fmla="*/ 158766 h 157193"/>
                <a:gd name="T48" fmla="*/ 235544 w 252841"/>
                <a:gd name="T49" fmla="*/ 156679 h 157193"/>
                <a:gd name="T50" fmla="*/ 235544 w 252841"/>
                <a:gd name="T51" fmla="*/ 156679 h 157193"/>
                <a:gd name="T52" fmla="*/ 246665 w 252841"/>
                <a:gd name="T53" fmla="*/ 143746 h 157193"/>
                <a:gd name="T54" fmla="*/ 246665 w 252841"/>
                <a:gd name="T55" fmla="*/ 143746 h 157193"/>
                <a:gd name="T56" fmla="*/ 247066 w 252841"/>
                <a:gd name="T57" fmla="*/ 143248 h 157193"/>
                <a:gd name="T58" fmla="*/ 247066 w 252841"/>
                <a:gd name="T59" fmla="*/ 143248 h 157193"/>
                <a:gd name="T60" fmla="*/ 248768 w 252841"/>
                <a:gd name="T61" fmla="*/ 141060 h 157193"/>
                <a:gd name="T62" fmla="*/ 248868 w 252841"/>
                <a:gd name="T63" fmla="*/ 140862 h 157193"/>
                <a:gd name="T64" fmla="*/ 249169 w 252841"/>
                <a:gd name="T65" fmla="*/ 140364 h 157193"/>
                <a:gd name="T66" fmla="*/ 249268 w 252841"/>
                <a:gd name="T67" fmla="*/ 140164 h 157193"/>
                <a:gd name="T68" fmla="*/ 249671 w 252841"/>
                <a:gd name="T69" fmla="*/ 139667 h 157193"/>
                <a:gd name="T70" fmla="*/ 249671 w 252841"/>
                <a:gd name="T71" fmla="*/ 139567 h 157193"/>
                <a:gd name="T72" fmla="*/ 250773 w 252841"/>
                <a:gd name="T73" fmla="*/ 138076 h 157193"/>
                <a:gd name="T74" fmla="*/ 250973 w 252841"/>
                <a:gd name="T75" fmla="*/ 137777 h 157193"/>
                <a:gd name="T76" fmla="*/ 251273 w 252841"/>
                <a:gd name="T77" fmla="*/ 137378 h 157193"/>
                <a:gd name="T78" fmla="*/ 251473 w 252841"/>
                <a:gd name="T79" fmla="*/ 137080 h 157193"/>
                <a:gd name="T80" fmla="*/ 251774 w 252841"/>
                <a:gd name="T81" fmla="*/ 136683 h 157193"/>
                <a:gd name="T82" fmla="*/ 252074 w 252841"/>
                <a:gd name="T83" fmla="*/ 136285 h 157193"/>
                <a:gd name="T84" fmla="*/ 252275 w 252841"/>
                <a:gd name="T85" fmla="*/ 135986 h 157193"/>
                <a:gd name="T86" fmla="*/ 252776 w 252841"/>
                <a:gd name="T87" fmla="*/ 135291 h 157193"/>
                <a:gd name="T88" fmla="*/ 252776 w 252841"/>
                <a:gd name="T89" fmla="*/ 135291 h 157193"/>
                <a:gd name="T90" fmla="*/ 253176 w 252841"/>
                <a:gd name="T91" fmla="*/ 134693 h 157193"/>
                <a:gd name="T92" fmla="*/ 253377 w 252841"/>
                <a:gd name="T93" fmla="*/ 134395 h 157193"/>
                <a:gd name="T94" fmla="*/ 253678 w 252841"/>
                <a:gd name="T95" fmla="*/ 133897 h 157193"/>
                <a:gd name="T96" fmla="*/ 253778 w 252841"/>
                <a:gd name="T97" fmla="*/ 133698 h 157193"/>
                <a:gd name="T98" fmla="*/ 254178 w 252841"/>
                <a:gd name="T99" fmla="*/ 133201 h 157193"/>
                <a:gd name="T100" fmla="*/ 254278 w 252841"/>
                <a:gd name="T101" fmla="*/ 133002 h 157193"/>
                <a:gd name="T102" fmla="*/ 255280 w 252841"/>
                <a:gd name="T103" fmla="*/ 131510 h 157193"/>
                <a:gd name="T104" fmla="*/ 255280 w 252841"/>
                <a:gd name="T105" fmla="*/ 131510 h 157193"/>
                <a:gd name="T106" fmla="*/ 255782 w 252841"/>
                <a:gd name="T107" fmla="*/ 130814 h 157193"/>
                <a:gd name="T108" fmla="*/ 255782 w 252841"/>
                <a:gd name="T109" fmla="*/ 130714 h 157193"/>
                <a:gd name="T110" fmla="*/ 256283 w 252841"/>
                <a:gd name="T111" fmla="*/ 130018 h 157193"/>
                <a:gd name="T112" fmla="*/ 256283 w 252841"/>
                <a:gd name="T113" fmla="*/ 130018 h 157193"/>
                <a:gd name="T114" fmla="*/ 280128 w 252841"/>
                <a:gd name="T115" fmla="*/ 85153 h 157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cubicBezTo>
                    <a:pt x="211032" y="142470"/>
                    <a:pt x="211664" y="141842"/>
                    <a:pt x="212296" y="141215"/>
                  </a:cubicBez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grpSp>
      <p:sp>
        <p:nvSpPr>
          <p:cNvPr id="26" name="Title 1"/>
          <p:cNvSpPr>
            <a:spLocks noGrp="1"/>
          </p:cNvSpPr>
          <p:nvPr>
            <p:ph type="title"/>
          </p:nvPr>
        </p:nvSpPr>
        <p:spPr>
          <a:xfrm>
            <a:off x="964313" y="1638301"/>
            <a:ext cx="6846187" cy="2133600"/>
          </a:xfrm>
        </p:spPr>
        <p:txBody>
          <a:bodyPr anchor="b">
            <a:normAutofit/>
          </a:bodyPr>
          <a:lstStyle>
            <a:lvl1pPr>
              <a:defRPr sz="4400"/>
            </a:lvl1pPr>
          </a:lstStyle>
          <a:p>
            <a:r>
              <a:rPr lang="en-US"/>
              <a:t>Click to edit Master title style</a:t>
            </a:r>
          </a:p>
        </p:txBody>
      </p:sp>
      <p:sp>
        <p:nvSpPr>
          <p:cNvPr id="27" name="Text Placeholder 2"/>
          <p:cNvSpPr>
            <a:spLocks noGrp="1"/>
          </p:cNvSpPr>
          <p:nvPr>
            <p:ph type="body" idx="1"/>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2" name="Date Placeholder 7">
            <a:extLst>
              <a:ext uri="{FF2B5EF4-FFF2-40B4-BE49-F238E27FC236}">
                <a16:creationId xmlns:a16="http://schemas.microsoft.com/office/drawing/2014/main" id="{C34DD3A5-828A-88D9-B53C-B5452554AE94}"/>
              </a:ext>
            </a:extLst>
          </p:cNvPr>
          <p:cNvSpPr>
            <a:spLocks noGrp="1"/>
          </p:cNvSpPr>
          <p:nvPr>
            <p:ph type="dt" sz="half" idx="10"/>
          </p:nvPr>
        </p:nvSpPr>
        <p:spPr/>
        <p:txBody>
          <a:bodyPr/>
          <a:lstStyle>
            <a:lvl1pPr>
              <a:defRPr/>
            </a:lvl1pPr>
          </a:lstStyle>
          <a:p>
            <a:pPr>
              <a:defRPr/>
            </a:pPr>
            <a:fld id="{316258E9-DB87-4393-A2CD-596091D2295B}" type="datetimeFigureOut">
              <a:rPr lang="en-US"/>
              <a:pPr>
                <a:defRPr/>
              </a:pPr>
              <a:t>11/8/2024</a:t>
            </a:fld>
            <a:endParaRPr lang="en-US"/>
          </a:p>
        </p:txBody>
      </p:sp>
      <p:sp>
        <p:nvSpPr>
          <p:cNvPr id="13" name="Footer Placeholder 11">
            <a:extLst>
              <a:ext uri="{FF2B5EF4-FFF2-40B4-BE49-F238E27FC236}">
                <a16:creationId xmlns:a16="http://schemas.microsoft.com/office/drawing/2014/main" id="{EADE67F7-B595-8E12-DF4B-8BF4AD29038B}"/>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12">
            <a:extLst>
              <a:ext uri="{FF2B5EF4-FFF2-40B4-BE49-F238E27FC236}">
                <a16:creationId xmlns:a16="http://schemas.microsoft.com/office/drawing/2014/main" id="{96D49BD5-3914-31AC-6C67-71DBE0E192E2}"/>
              </a:ext>
            </a:extLst>
          </p:cNvPr>
          <p:cNvSpPr>
            <a:spLocks noGrp="1"/>
          </p:cNvSpPr>
          <p:nvPr>
            <p:ph type="sldNum" sz="quarter" idx="12"/>
          </p:nvPr>
        </p:nvSpPr>
        <p:spPr/>
        <p:txBody>
          <a:bodyPr/>
          <a:lstStyle>
            <a:lvl1pPr>
              <a:defRPr/>
            </a:lvl1pPr>
          </a:lstStyle>
          <a:p>
            <a:pPr>
              <a:defRPr/>
            </a:pPr>
            <a:fld id="{53CA4BAA-50AF-46C9-85B8-27219231DD08}" type="slidenum">
              <a:rPr lang="en-US"/>
              <a:pPr>
                <a:defRPr/>
              </a:pPr>
              <a:t>‹#›</a:t>
            </a:fld>
            <a:endParaRPr lang="en-US"/>
          </a:p>
        </p:txBody>
      </p:sp>
    </p:spTree>
    <p:extLst>
      <p:ext uri="{BB962C8B-B14F-4D97-AF65-F5344CB8AC3E}">
        <p14:creationId xmlns:p14="http://schemas.microsoft.com/office/powerpoint/2010/main" val="65193148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ith Border_Beig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4FC9F6-F76C-5DFC-9D40-1A9336F57BDB}"/>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5" name="Picture 7">
            <a:extLst>
              <a:ext uri="{FF2B5EF4-FFF2-40B4-BE49-F238E27FC236}">
                <a16:creationId xmlns:a16="http://schemas.microsoft.com/office/drawing/2014/main" id="{E9B1BF0C-75C0-9474-D51E-E33D44BDA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9"/>
          <p:cNvSpPr>
            <a:spLocks noGrp="1"/>
          </p:cNvSpPr>
          <p:nvPr>
            <p:ph sz="quarter" idx="13"/>
          </p:nvPr>
        </p:nvSpPr>
        <p:spPr>
          <a:xfrm>
            <a:off x="647700" y="1638300"/>
            <a:ext cx="10896600" cy="4315701"/>
          </a:xfr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47700" y="647700"/>
            <a:ext cx="10477500" cy="723900"/>
          </a:xfrm>
        </p:spPr>
        <p:txBody>
          <a:bodyPr/>
          <a:lstStyle/>
          <a:p>
            <a:r>
              <a:rPr lang="en-US"/>
              <a:t>Click to edit Master title style</a:t>
            </a:r>
          </a:p>
        </p:txBody>
      </p:sp>
      <p:sp>
        <p:nvSpPr>
          <p:cNvPr id="6" name="Date Placeholder 5">
            <a:extLst>
              <a:ext uri="{FF2B5EF4-FFF2-40B4-BE49-F238E27FC236}">
                <a16:creationId xmlns:a16="http://schemas.microsoft.com/office/drawing/2014/main" id="{9B150EEB-FDAE-4265-0BD3-90C452E6B09B}"/>
              </a:ext>
            </a:extLst>
          </p:cNvPr>
          <p:cNvSpPr>
            <a:spLocks noGrp="1"/>
          </p:cNvSpPr>
          <p:nvPr>
            <p:ph type="dt" sz="half" idx="14"/>
          </p:nvPr>
        </p:nvSpPr>
        <p:spPr/>
        <p:txBody>
          <a:bodyPr/>
          <a:lstStyle>
            <a:lvl1pPr>
              <a:defRPr/>
            </a:lvl1pPr>
          </a:lstStyle>
          <a:p>
            <a:pPr>
              <a:defRPr/>
            </a:pPr>
            <a:fld id="{61DD0AB4-F73F-4A38-B3B7-2FFDAC565646}" type="datetimeFigureOut">
              <a:rPr lang="en-US"/>
              <a:pPr>
                <a:defRPr/>
              </a:pPr>
              <a:t>11/8/2024</a:t>
            </a:fld>
            <a:endParaRPr lang="en-US"/>
          </a:p>
        </p:txBody>
      </p:sp>
      <p:sp>
        <p:nvSpPr>
          <p:cNvPr id="7" name="Footer Placeholder 10">
            <a:extLst>
              <a:ext uri="{FF2B5EF4-FFF2-40B4-BE49-F238E27FC236}">
                <a16:creationId xmlns:a16="http://schemas.microsoft.com/office/drawing/2014/main" id="{01A97379-63CE-EACC-A9FA-B11F178CEEE0}"/>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088D1998-7165-0CCB-8133-27FEACCD7700}"/>
              </a:ext>
            </a:extLst>
          </p:cNvPr>
          <p:cNvSpPr>
            <a:spLocks noGrp="1"/>
          </p:cNvSpPr>
          <p:nvPr>
            <p:ph type="sldNum" sz="quarter" idx="16"/>
          </p:nvPr>
        </p:nvSpPr>
        <p:spPr/>
        <p:txBody>
          <a:bodyPr/>
          <a:lstStyle>
            <a:lvl1pPr>
              <a:defRPr/>
            </a:lvl1pPr>
          </a:lstStyle>
          <a:p>
            <a:pPr>
              <a:defRPr/>
            </a:pPr>
            <a:fld id="{02EE0C3F-E407-49E7-8368-54CC6D0B94EB}" type="slidenum">
              <a:rPr lang="en-US"/>
              <a:pPr>
                <a:defRPr/>
              </a:pPr>
              <a:t>‹#›</a:t>
            </a:fld>
            <a:endParaRPr lang="en-US"/>
          </a:p>
        </p:txBody>
      </p:sp>
    </p:spTree>
    <p:extLst>
      <p:ext uri="{BB962C8B-B14F-4D97-AF65-F5344CB8AC3E}">
        <p14:creationId xmlns:p14="http://schemas.microsoft.com/office/powerpoint/2010/main" val="273257686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_Beige">
    <p:bg>
      <p:bgPr>
        <a:solidFill>
          <a:schemeClr val="bg2"/>
        </a:solid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D0D3CCFD-0E81-3531-4BFC-4AD521D8CCC4}"/>
              </a:ext>
            </a:extLst>
          </p:cNvPr>
          <p:cNvGrpSpPr>
            <a:grpSpLocks/>
          </p:cNvGrpSpPr>
          <p:nvPr/>
        </p:nvGrpSpPr>
        <p:grpSpPr bwMode="auto">
          <a:xfrm>
            <a:off x="647700" y="862013"/>
            <a:ext cx="1044575" cy="298450"/>
            <a:chOff x="1059072" y="760084"/>
            <a:chExt cx="1374939" cy="392939"/>
          </a:xfrm>
        </p:grpSpPr>
        <p:sp>
          <p:nvSpPr>
            <p:cNvPr id="4" name="Freeform 7">
              <a:extLst>
                <a:ext uri="{FF2B5EF4-FFF2-40B4-BE49-F238E27FC236}">
                  <a16:creationId xmlns:a16="http://schemas.microsoft.com/office/drawing/2014/main" id="{F42B6E50-EF4E-4B39-CA62-D1B3200AD27C}"/>
                </a:ext>
              </a:extLst>
            </p:cNvPr>
            <p:cNvSpPr>
              <a:spLocks/>
            </p:cNvSpPr>
            <p:nvPr/>
          </p:nvSpPr>
          <p:spPr bwMode="auto">
            <a:xfrm>
              <a:off x="2084788" y="760750"/>
              <a:ext cx="349223" cy="392268"/>
            </a:xfrm>
            <a:custGeom>
              <a:avLst/>
              <a:gdLst>
                <a:gd name="T0" fmla="*/ 348874 w 349223"/>
                <a:gd name="T1" fmla="*/ 140210 h 392268"/>
                <a:gd name="T2" fmla="*/ 169447 w 349223"/>
                <a:gd name="T3" fmla="*/ 5093 h 392268"/>
                <a:gd name="T4" fmla="*/ 1037 w 349223"/>
                <a:gd name="T5" fmla="*/ 284204 h 392268"/>
                <a:gd name="T6" fmla="*/ 129173 w 349223"/>
                <a:gd name="T7" fmla="*/ 392245 h 392268"/>
                <a:gd name="T8" fmla="*/ 301376 w 349223"/>
                <a:gd name="T9" fmla="*/ 275238 h 392268"/>
                <a:gd name="T10" fmla="*/ 348965 w 349223"/>
                <a:gd name="T11" fmla="*/ 140121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5" name="Freeform 8">
              <a:extLst>
                <a:ext uri="{FF2B5EF4-FFF2-40B4-BE49-F238E27FC236}">
                  <a16:creationId xmlns:a16="http://schemas.microsoft.com/office/drawing/2014/main" id="{D7D7FB0F-0688-01C3-B56D-7D4EA6117D77}"/>
                </a:ext>
              </a:extLst>
            </p:cNvPr>
            <p:cNvSpPr>
              <a:spLocks/>
            </p:cNvSpPr>
            <p:nvPr/>
          </p:nvSpPr>
          <p:spPr bwMode="auto">
            <a:xfrm>
              <a:off x="2084759" y="973585"/>
              <a:ext cx="169476" cy="179438"/>
            </a:xfrm>
            <a:custGeom>
              <a:avLst/>
              <a:gdLst>
                <a:gd name="T0" fmla="*/ 169476 w 169476"/>
                <a:gd name="T1" fmla="*/ 162285 h 179438"/>
                <a:gd name="T2" fmla="*/ 68069 w 169476"/>
                <a:gd name="T3" fmla="*/ 102302 h 179438"/>
                <a:gd name="T4" fmla="*/ 17320 w 169476"/>
                <a:gd name="T5" fmla="*/ 23939 h 179438"/>
                <a:gd name="T6" fmla="*/ 10277 w 169476"/>
                <a:gd name="T7" fmla="*/ 0 h 179438"/>
                <a:gd name="T8" fmla="*/ 886 w 169476"/>
                <a:gd name="T9" fmla="*/ 70562 h 179438"/>
                <a:gd name="T10" fmla="*/ 886 w 169476"/>
                <a:gd name="T11" fmla="*/ 70562 h 179438"/>
                <a:gd name="T12" fmla="*/ 886 w 169476"/>
                <a:gd name="T13" fmla="*/ 70921 h 179438"/>
                <a:gd name="T14" fmla="*/ 886 w 169476"/>
                <a:gd name="T15" fmla="*/ 70921 h 179438"/>
                <a:gd name="T16" fmla="*/ 886 w 169476"/>
                <a:gd name="T17" fmla="*/ 71369 h 179438"/>
                <a:gd name="T18" fmla="*/ 4588 w 169476"/>
                <a:gd name="T19" fmla="*/ 87508 h 179438"/>
                <a:gd name="T20" fmla="*/ 128932 w 169476"/>
                <a:gd name="T21" fmla="*/ 179410 h 179438"/>
                <a:gd name="T22" fmla="*/ 129112 w 169476"/>
                <a:gd name="T23" fmla="*/ 179410 h 179438"/>
                <a:gd name="T24" fmla="*/ 129112 w 169476"/>
                <a:gd name="T25" fmla="*/ 179410 h 179438"/>
                <a:gd name="T26" fmla="*/ 129293 w 169476"/>
                <a:gd name="T27" fmla="*/ 179410 h 179438"/>
                <a:gd name="T28" fmla="*/ 129383 w 169476"/>
                <a:gd name="T29" fmla="*/ 179410 h 179438"/>
                <a:gd name="T30" fmla="*/ 129473 w 169476"/>
                <a:gd name="T31" fmla="*/ 179410 h 179438"/>
                <a:gd name="T32" fmla="*/ 129654 w 169476"/>
                <a:gd name="T33" fmla="*/ 179410 h 179438"/>
                <a:gd name="T34" fmla="*/ 129654 w 169476"/>
                <a:gd name="T35" fmla="*/ 179410 h 179438"/>
                <a:gd name="T36" fmla="*/ 130015 w 169476"/>
                <a:gd name="T37" fmla="*/ 179410 h 179438"/>
                <a:gd name="T38" fmla="*/ 130015 w 169476"/>
                <a:gd name="T39" fmla="*/ 179410 h 179438"/>
                <a:gd name="T40" fmla="*/ 169115 w 169476"/>
                <a:gd name="T41" fmla="*/ 162374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6" name="Freeform 9">
              <a:extLst>
                <a:ext uri="{FF2B5EF4-FFF2-40B4-BE49-F238E27FC236}">
                  <a16:creationId xmlns:a16="http://schemas.microsoft.com/office/drawing/2014/main" id="{8784E985-B335-59F5-54CB-4CDEB07327D2}"/>
                </a:ext>
              </a:extLst>
            </p:cNvPr>
            <p:cNvSpPr/>
            <p:nvPr/>
          </p:nvSpPr>
          <p:spPr>
            <a:xfrm>
              <a:off x="1485345" y="760084"/>
              <a:ext cx="438810" cy="384579"/>
            </a:xfrm>
            <a:custGeom>
              <a:avLst/>
              <a:gdLst>
                <a:gd name="connsiteX0" fmla="*/ 309529 w 440367"/>
                <a:gd name="connsiteY0" fmla="*/ 364040 h 384837"/>
                <a:gd name="connsiteX1" fmla="*/ 432970 w 440367"/>
                <a:gd name="connsiteY1" fmla="*/ 117475 h 384837"/>
                <a:gd name="connsiteX2" fmla="*/ 100212 w 440367"/>
                <a:gd name="connsiteY2" fmla="*/ 8807 h 384837"/>
                <a:gd name="connsiteX3" fmla="*/ 431 w 440367"/>
                <a:gd name="connsiteY3" fmla="*/ 185885 h 384837"/>
                <a:gd name="connsiteX4" fmla="*/ 102560 w 440367"/>
                <a:gd name="connsiteY4" fmla="*/ 358750 h 384837"/>
                <a:gd name="connsiteX5" fmla="*/ 309439 w 440367"/>
                <a:gd name="connsiteY5" fmla="*/ 364040 h 38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10">
              <a:extLst>
                <a:ext uri="{FF2B5EF4-FFF2-40B4-BE49-F238E27FC236}">
                  <a16:creationId xmlns:a16="http://schemas.microsoft.com/office/drawing/2014/main" id="{8A808D5B-262A-7E05-B305-38E9C7F984D3}"/>
                </a:ext>
              </a:extLst>
            </p:cNvPr>
            <p:cNvSpPr>
              <a:spLocks/>
            </p:cNvSpPr>
            <p:nvPr/>
          </p:nvSpPr>
          <p:spPr bwMode="auto">
            <a:xfrm>
              <a:off x="1503658" y="957625"/>
              <a:ext cx="418181" cy="187254"/>
            </a:xfrm>
            <a:custGeom>
              <a:avLst/>
              <a:gdLst>
                <a:gd name="T0" fmla="*/ 418181 w 418181"/>
                <a:gd name="T1" fmla="*/ 0 h 187254"/>
                <a:gd name="T2" fmla="*/ 224126 w 418181"/>
                <a:gd name="T3" fmla="*/ 117186 h 187254"/>
                <a:gd name="T4" fmla="*/ 123621 w 418181"/>
                <a:gd name="T5" fmla="*/ 87598 h 187254"/>
                <a:gd name="T6" fmla="*/ 0 w 418181"/>
                <a:gd name="T7" fmla="*/ 40168 h 187254"/>
                <a:gd name="T8" fmla="*/ 83438 w 418181"/>
                <a:gd name="T9" fmla="*/ 161209 h 187254"/>
                <a:gd name="T10" fmla="*/ 113779 w 418181"/>
                <a:gd name="T11" fmla="*/ 180665 h 187254"/>
                <a:gd name="T12" fmla="*/ 290406 w 418181"/>
                <a:gd name="T13" fmla="*/ 166499 h 187254"/>
                <a:gd name="T14" fmla="*/ 290767 w 418181"/>
                <a:gd name="T15" fmla="*/ 166499 h 187254"/>
                <a:gd name="T16" fmla="*/ 290767 w 418181"/>
                <a:gd name="T17" fmla="*/ 166499 h 187254"/>
                <a:gd name="T18" fmla="*/ 291129 w 418181"/>
                <a:gd name="T19" fmla="*/ 166499 h 187254"/>
                <a:gd name="T20" fmla="*/ 291129 w 418181"/>
                <a:gd name="T21" fmla="*/ 166499 h 187254"/>
                <a:gd name="T22" fmla="*/ 291490 w 418181"/>
                <a:gd name="T23" fmla="*/ 166499 h 187254"/>
                <a:gd name="T24" fmla="*/ 291490 w 418181"/>
                <a:gd name="T25" fmla="*/ 166499 h 187254"/>
                <a:gd name="T26" fmla="*/ 291851 w 418181"/>
                <a:gd name="T27" fmla="*/ 166499 h 187254"/>
                <a:gd name="T28" fmla="*/ 291851 w 418181"/>
                <a:gd name="T29" fmla="*/ 166499 h 187254"/>
                <a:gd name="T30" fmla="*/ 292212 w 418181"/>
                <a:gd name="T31" fmla="*/ 166499 h 187254"/>
                <a:gd name="T32" fmla="*/ 292212 w 418181"/>
                <a:gd name="T33" fmla="*/ 166499 h 187254"/>
                <a:gd name="T34" fmla="*/ 418091 w 418181"/>
                <a:gd name="T35" fmla="*/ 359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8" name="Freeform 11">
              <a:extLst>
                <a:ext uri="{FF2B5EF4-FFF2-40B4-BE49-F238E27FC236}">
                  <a16:creationId xmlns:a16="http://schemas.microsoft.com/office/drawing/2014/main" id="{CBBBE357-C2C1-7C1D-20E9-E115B27D0E60}"/>
                </a:ext>
              </a:extLst>
            </p:cNvPr>
            <p:cNvSpPr/>
            <p:nvPr/>
          </p:nvSpPr>
          <p:spPr>
            <a:xfrm>
              <a:off x="1059072" y="797706"/>
              <a:ext cx="269556" cy="30515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12">
              <a:extLst>
                <a:ext uri="{FF2B5EF4-FFF2-40B4-BE49-F238E27FC236}">
                  <a16:creationId xmlns:a16="http://schemas.microsoft.com/office/drawing/2014/main" id="{887E821A-7E90-72EE-6E18-F7DDE697CCBF}"/>
                </a:ext>
              </a:extLst>
            </p:cNvPr>
            <p:cNvSpPr/>
            <p:nvPr/>
          </p:nvSpPr>
          <p:spPr>
            <a:xfrm>
              <a:off x="1059072" y="946102"/>
              <a:ext cx="252839" cy="156758"/>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0" name="Rectangle 9">
            <a:extLst>
              <a:ext uri="{FF2B5EF4-FFF2-40B4-BE49-F238E27FC236}">
                <a16:creationId xmlns:a16="http://schemas.microsoft.com/office/drawing/2014/main" id="{6635F88E-8451-BB2F-C1B1-78C71721BA2B}"/>
              </a:ext>
            </a:extLst>
          </p:cNvPr>
          <p:cNvSpPr/>
          <p:nvPr/>
        </p:nvSpPr>
        <p:spPr>
          <a:xfrm rot="16200000">
            <a:off x="3244850" y="-955675"/>
            <a:ext cx="106363" cy="53006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1" name="Rectangle 10">
            <a:extLst>
              <a:ext uri="{FF2B5EF4-FFF2-40B4-BE49-F238E27FC236}">
                <a16:creationId xmlns:a16="http://schemas.microsoft.com/office/drawing/2014/main" id="{4B8DF835-01CB-E2A7-AB7F-182FC6DB18D4}"/>
              </a:ext>
            </a:extLst>
          </p:cNvPr>
          <p:cNvSpPr/>
          <p:nvPr/>
        </p:nvSpPr>
        <p:spPr>
          <a:xfrm rot="16200000">
            <a:off x="8846344" y="-959644"/>
            <a:ext cx="104775" cy="53006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27" name="Content Placeholder 2"/>
          <p:cNvSpPr>
            <a:spLocks noGrp="1"/>
          </p:cNvSpPr>
          <p:nvPr>
            <p:ph sz="half" idx="1"/>
          </p:nvPr>
        </p:nvSpPr>
        <p:spPr>
          <a:xfrm>
            <a:off x="647700" y="2080754"/>
            <a:ext cx="5300553" cy="3821282"/>
          </a:xfrm>
          <a:prstGeom prst="rect">
            <a:avLst/>
          </a:prstGeom>
        </p:spPr>
        <p:txBody>
          <a:bodyPr/>
          <a:lstStyle>
            <a:lvl1pPr marL="293688" indent="-293688">
              <a:buFontTx/>
              <a:buBlip>
                <a:blip r:embed="rId2"/>
              </a:buBlip>
              <a:defRPr/>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p:cNvSpPr>
            <a:spLocks noGrp="1"/>
          </p:cNvSpPr>
          <p:nvPr>
            <p:ph sz="half" idx="13"/>
          </p:nvPr>
        </p:nvSpPr>
        <p:spPr>
          <a:xfrm>
            <a:off x="6248400" y="2080754"/>
            <a:ext cx="5295899" cy="3821282"/>
          </a:xfrm>
          <a:prstGeom prst="rect">
            <a:avLst/>
          </a:prstGeom>
        </p:spPr>
        <p:txBody>
          <a:bodyPr/>
          <a:lstStyle>
            <a:lvl1pPr marL="293688" indent="-293688">
              <a:buFontTx/>
              <a:buBlip>
                <a:blip r:embed="rId2"/>
              </a:buBlip>
              <a:defRPr/>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12" name="Date Placeholder 28">
            <a:extLst>
              <a:ext uri="{FF2B5EF4-FFF2-40B4-BE49-F238E27FC236}">
                <a16:creationId xmlns:a16="http://schemas.microsoft.com/office/drawing/2014/main" id="{EBF4244E-2C5D-CE99-D004-1F1EF0AAC344}"/>
              </a:ext>
            </a:extLst>
          </p:cNvPr>
          <p:cNvSpPr>
            <a:spLocks noGrp="1"/>
          </p:cNvSpPr>
          <p:nvPr>
            <p:ph type="dt" sz="half" idx="14"/>
          </p:nvPr>
        </p:nvSpPr>
        <p:spPr/>
        <p:txBody>
          <a:bodyPr/>
          <a:lstStyle>
            <a:lvl1pPr>
              <a:defRPr/>
            </a:lvl1pPr>
          </a:lstStyle>
          <a:p>
            <a:pPr>
              <a:defRPr/>
            </a:pPr>
            <a:fld id="{FF6D7204-3FD8-415D-9C06-67FCFDCD9C86}" type="datetimeFigureOut">
              <a:rPr lang="en-US"/>
              <a:pPr>
                <a:defRPr/>
              </a:pPr>
              <a:t>11/8/2024</a:t>
            </a:fld>
            <a:endParaRPr lang="en-US"/>
          </a:p>
        </p:txBody>
      </p:sp>
      <p:sp>
        <p:nvSpPr>
          <p:cNvPr id="13" name="Footer Placeholder 29">
            <a:extLst>
              <a:ext uri="{FF2B5EF4-FFF2-40B4-BE49-F238E27FC236}">
                <a16:creationId xmlns:a16="http://schemas.microsoft.com/office/drawing/2014/main" id="{066E2D5A-64DB-8E33-06AB-9445AFAE8A19}"/>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30">
            <a:extLst>
              <a:ext uri="{FF2B5EF4-FFF2-40B4-BE49-F238E27FC236}">
                <a16:creationId xmlns:a16="http://schemas.microsoft.com/office/drawing/2014/main" id="{CBE45559-87FA-5F72-6D31-19E2082D176B}"/>
              </a:ext>
            </a:extLst>
          </p:cNvPr>
          <p:cNvSpPr>
            <a:spLocks noGrp="1"/>
          </p:cNvSpPr>
          <p:nvPr>
            <p:ph type="sldNum" sz="quarter" idx="16"/>
          </p:nvPr>
        </p:nvSpPr>
        <p:spPr/>
        <p:txBody>
          <a:bodyPr/>
          <a:lstStyle>
            <a:lvl1pPr>
              <a:defRPr/>
            </a:lvl1pPr>
          </a:lstStyle>
          <a:p>
            <a:pPr>
              <a:defRPr/>
            </a:pPr>
            <a:fld id="{7624D111-CEDA-4BB8-95C8-B8E275276E44}" type="slidenum">
              <a:rPr lang="en-US"/>
              <a:pPr>
                <a:defRPr/>
              </a:pPr>
              <a:t>‹#›</a:t>
            </a:fld>
            <a:endParaRPr lang="en-US"/>
          </a:p>
        </p:txBody>
      </p:sp>
    </p:spTree>
    <p:extLst>
      <p:ext uri="{BB962C8B-B14F-4D97-AF65-F5344CB8AC3E}">
        <p14:creationId xmlns:p14="http://schemas.microsoft.com/office/powerpoint/2010/main" val="411793204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with Border_Beig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D93A87-4DC7-4A1D-29E0-26EFC26631F2}"/>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3" name="Picture 7">
            <a:extLst>
              <a:ext uri="{FF2B5EF4-FFF2-40B4-BE49-F238E27FC236}">
                <a16:creationId xmlns:a16="http://schemas.microsoft.com/office/drawing/2014/main" id="{6A692780-8496-923D-9B71-A56A67475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47700" y="647700"/>
            <a:ext cx="10896600" cy="723900"/>
          </a:xfrm>
        </p:spPr>
        <p:txBody>
          <a:bodyPr/>
          <a:lstStyle/>
          <a:p>
            <a:r>
              <a:rPr lang="en-US"/>
              <a:t>Click to edit Master title style</a:t>
            </a:r>
          </a:p>
        </p:txBody>
      </p:sp>
      <p:sp>
        <p:nvSpPr>
          <p:cNvPr id="6" name="Content Placeholder 2"/>
          <p:cNvSpPr>
            <a:spLocks noGrp="1"/>
          </p:cNvSpPr>
          <p:nvPr>
            <p:ph sz="half" idx="1"/>
          </p:nvPr>
        </p:nvSpPr>
        <p:spPr>
          <a:xfrm>
            <a:off x="647700" y="1638300"/>
            <a:ext cx="5300553" cy="4327625"/>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248400" y="1638300"/>
            <a:ext cx="5295900" cy="4315701"/>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7">
            <a:extLst>
              <a:ext uri="{FF2B5EF4-FFF2-40B4-BE49-F238E27FC236}">
                <a16:creationId xmlns:a16="http://schemas.microsoft.com/office/drawing/2014/main" id="{5EEABBBF-B8B3-D949-7CE9-6442D40D7729}"/>
              </a:ext>
            </a:extLst>
          </p:cNvPr>
          <p:cNvSpPr>
            <a:spLocks noGrp="1"/>
          </p:cNvSpPr>
          <p:nvPr>
            <p:ph type="dt" sz="half" idx="10"/>
          </p:nvPr>
        </p:nvSpPr>
        <p:spPr/>
        <p:txBody>
          <a:bodyPr/>
          <a:lstStyle>
            <a:lvl1pPr>
              <a:defRPr/>
            </a:lvl1pPr>
          </a:lstStyle>
          <a:p>
            <a:pPr>
              <a:defRPr/>
            </a:pPr>
            <a:fld id="{CD0BBD77-5E10-412F-8C69-24050044E6A7}" type="datetimeFigureOut">
              <a:rPr lang="en-US"/>
              <a:pPr>
                <a:defRPr/>
              </a:pPr>
              <a:t>11/8/2024</a:t>
            </a:fld>
            <a:endParaRPr lang="en-US"/>
          </a:p>
        </p:txBody>
      </p:sp>
      <p:sp>
        <p:nvSpPr>
          <p:cNvPr id="8" name="Footer Placeholder 8">
            <a:extLst>
              <a:ext uri="{FF2B5EF4-FFF2-40B4-BE49-F238E27FC236}">
                <a16:creationId xmlns:a16="http://schemas.microsoft.com/office/drawing/2014/main" id="{18CDD1B8-1F03-CA06-9066-C059896E16F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9">
            <a:extLst>
              <a:ext uri="{FF2B5EF4-FFF2-40B4-BE49-F238E27FC236}">
                <a16:creationId xmlns:a16="http://schemas.microsoft.com/office/drawing/2014/main" id="{BCCC516A-03CD-3FD9-2026-271F18320B15}"/>
              </a:ext>
            </a:extLst>
          </p:cNvPr>
          <p:cNvSpPr>
            <a:spLocks noGrp="1"/>
          </p:cNvSpPr>
          <p:nvPr>
            <p:ph type="sldNum" sz="quarter" idx="12"/>
          </p:nvPr>
        </p:nvSpPr>
        <p:spPr/>
        <p:txBody>
          <a:bodyPr/>
          <a:lstStyle>
            <a:lvl1pPr>
              <a:defRPr/>
            </a:lvl1pPr>
          </a:lstStyle>
          <a:p>
            <a:pPr>
              <a:defRPr/>
            </a:pPr>
            <a:fld id="{FBD1009B-78FE-45EE-B154-A05204159EDE}" type="slidenum">
              <a:rPr lang="en-US"/>
              <a:pPr>
                <a:defRPr/>
              </a:pPr>
              <a:t>‹#›</a:t>
            </a:fld>
            <a:endParaRPr lang="en-US"/>
          </a:p>
        </p:txBody>
      </p:sp>
    </p:spTree>
    <p:extLst>
      <p:ext uri="{BB962C8B-B14F-4D97-AF65-F5344CB8AC3E}">
        <p14:creationId xmlns:p14="http://schemas.microsoft.com/office/powerpoint/2010/main" val="305470068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_Beige">
    <p:bg>
      <p:bgPr>
        <a:solidFill>
          <a:schemeClr val="bg2"/>
        </a:solid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5238B543-6E3D-C823-3230-703618968F43}"/>
              </a:ext>
            </a:extLst>
          </p:cNvPr>
          <p:cNvGrpSpPr>
            <a:grpSpLocks/>
          </p:cNvGrpSpPr>
          <p:nvPr/>
        </p:nvGrpSpPr>
        <p:grpSpPr bwMode="auto">
          <a:xfrm>
            <a:off x="647700" y="862013"/>
            <a:ext cx="1044575" cy="298450"/>
            <a:chOff x="1059072" y="760084"/>
            <a:chExt cx="1374939" cy="392939"/>
          </a:xfrm>
        </p:grpSpPr>
        <p:sp>
          <p:nvSpPr>
            <p:cNvPr id="4" name="Freeform 7">
              <a:extLst>
                <a:ext uri="{FF2B5EF4-FFF2-40B4-BE49-F238E27FC236}">
                  <a16:creationId xmlns:a16="http://schemas.microsoft.com/office/drawing/2014/main" id="{79B91F73-FDFD-E855-06E7-C2AE7CE3AC24}"/>
                </a:ext>
              </a:extLst>
            </p:cNvPr>
            <p:cNvSpPr>
              <a:spLocks/>
            </p:cNvSpPr>
            <p:nvPr/>
          </p:nvSpPr>
          <p:spPr bwMode="auto">
            <a:xfrm>
              <a:off x="2084788" y="760750"/>
              <a:ext cx="349223" cy="392268"/>
            </a:xfrm>
            <a:custGeom>
              <a:avLst/>
              <a:gdLst>
                <a:gd name="T0" fmla="*/ 348874 w 349223"/>
                <a:gd name="T1" fmla="*/ 140210 h 392268"/>
                <a:gd name="T2" fmla="*/ 169447 w 349223"/>
                <a:gd name="T3" fmla="*/ 5093 h 392268"/>
                <a:gd name="T4" fmla="*/ 1037 w 349223"/>
                <a:gd name="T5" fmla="*/ 284204 h 392268"/>
                <a:gd name="T6" fmla="*/ 129173 w 349223"/>
                <a:gd name="T7" fmla="*/ 392245 h 392268"/>
                <a:gd name="T8" fmla="*/ 301376 w 349223"/>
                <a:gd name="T9" fmla="*/ 275238 h 392268"/>
                <a:gd name="T10" fmla="*/ 348965 w 349223"/>
                <a:gd name="T11" fmla="*/ 140121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5" name="Freeform 8">
              <a:extLst>
                <a:ext uri="{FF2B5EF4-FFF2-40B4-BE49-F238E27FC236}">
                  <a16:creationId xmlns:a16="http://schemas.microsoft.com/office/drawing/2014/main" id="{22F1235E-3EAF-46CB-CAD4-68B07C3459A7}"/>
                </a:ext>
              </a:extLst>
            </p:cNvPr>
            <p:cNvSpPr>
              <a:spLocks/>
            </p:cNvSpPr>
            <p:nvPr/>
          </p:nvSpPr>
          <p:spPr bwMode="auto">
            <a:xfrm>
              <a:off x="2084759" y="973585"/>
              <a:ext cx="169476" cy="179438"/>
            </a:xfrm>
            <a:custGeom>
              <a:avLst/>
              <a:gdLst>
                <a:gd name="T0" fmla="*/ 169476 w 169476"/>
                <a:gd name="T1" fmla="*/ 162285 h 179438"/>
                <a:gd name="T2" fmla="*/ 68069 w 169476"/>
                <a:gd name="T3" fmla="*/ 102302 h 179438"/>
                <a:gd name="T4" fmla="*/ 17320 w 169476"/>
                <a:gd name="T5" fmla="*/ 23939 h 179438"/>
                <a:gd name="T6" fmla="*/ 10277 w 169476"/>
                <a:gd name="T7" fmla="*/ 0 h 179438"/>
                <a:gd name="T8" fmla="*/ 886 w 169476"/>
                <a:gd name="T9" fmla="*/ 70562 h 179438"/>
                <a:gd name="T10" fmla="*/ 886 w 169476"/>
                <a:gd name="T11" fmla="*/ 70562 h 179438"/>
                <a:gd name="T12" fmla="*/ 886 w 169476"/>
                <a:gd name="T13" fmla="*/ 70921 h 179438"/>
                <a:gd name="T14" fmla="*/ 886 w 169476"/>
                <a:gd name="T15" fmla="*/ 70921 h 179438"/>
                <a:gd name="T16" fmla="*/ 886 w 169476"/>
                <a:gd name="T17" fmla="*/ 71369 h 179438"/>
                <a:gd name="T18" fmla="*/ 4588 w 169476"/>
                <a:gd name="T19" fmla="*/ 87508 h 179438"/>
                <a:gd name="T20" fmla="*/ 128932 w 169476"/>
                <a:gd name="T21" fmla="*/ 179410 h 179438"/>
                <a:gd name="T22" fmla="*/ 129112 w 169476"/>
                <a:gd name="T23" fmla="*/ 179410 h 179438"/>
                <a:gd name="T24" fmla="*/ 129112 w 169476"/>
                <a:gd name="T25" fmla="*/ 179410 h 179438"/>
                <a:gd name="T26" fmla="*/ 129293 w 169476"/>
                <a:gd name="T27" fmla="*/ 179410 h 179438"/>
                <a:gd name="T28" fmla="*/ 129383 w 169476"/>
                <a:gd name="T29" fmla="*/ 179410 h 179438"/>
                <a:gd name="T30" fmla="*/ 129473 w 169476"/>
                <a:gd name="T31" fmla="*/ 179410 h 179438"/>
                <a:gd name="T32" fmla="*/ 129654 w 169476"/>
                <a:gd name="T33" fmla="*/ 179410 h 179438"/>
                <a:gd name="T34" fmla="*/ 129654 w 169476"/>
                <a:gd name="T35" fmla="*/ 179410 h 179438"/>
                <a:gd name="T36" fmla="*/ 130015 w 169476"/>
                <a:gd name="T37" fmla="*/ 179410 h 179438"/>
                <a:gd name="T38" fmla="*/ 130015 w 169476"/>
                <a:gd name="T39" fmla="*/ 179410 h 179438"/>
                <a:gd name="T40" fmla="*/ 169115 w 169476"/>
                <a:gd name="T41" fmla="*/ 162374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6" name="Freeform 9">
              <a:extLst>
                <a:ext uri="{FF2B5EF4-FFF2-40B4-BE49-F238E27FC236}">
                  <a16:creationId xmlns:a16="http://schemas.microsoft.com/office/drawing/2014/main" id="{9E756313-D919-EEF3-A8B8-15C91A3476FC}"/>
                </a:ext>
              </a:extLst>
            </p:cNvPr>
            <p:cNvSpPr/>
            <p:nvPr/>
          </p:nvSpPr>
          <p:spPr>
            <a:xfrm>
              <a:off x="1485345" y="760084"/>
              <a:ext cx="438810" cy="384579"/>
            </a:xfrm>
            <a:custGeom>
              <a:avLst/>
              <a:gdLst>
                <a:gd name="connsiteX0" fmla="*/ 309529 w 440367"/>
                <a:gd name="connsiteY0" fmla="*/ 364040 h 384837"/>
                <a:gd name="connsiteX1" fmla="*/ 432970 w 440367"/>
                <a:gd name="connsiteY1" fmla="*/ 117475 h 384837"/>
                <a:gd name="connsiteX2" fmla="*/ 100212 w 440367"/>
                <a:gd name="connsiteY2" fmla="*/ 8807 h 384837"/>
                <a:gd name="connsiteX3" fmla="*/ 431 w 440367"/>
                <a:gd name="connsiteY3" fmla="*/ 185885 h 384837"/>
                <a:gd name="connsiteX4" fmla="*/ 102560 w 440367"/>
                <a:gd name="connsiteY4" fmla="*/ 358750 h 384837"/>
                <a:gd name="connsiteX5" fmla="*/ 309439 w 440367"/>
                <a:gd name="connsiteY5" fmla="*/ 364040 h 38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10">
              <a:extLst>
                <a:ext uri="{FF2B5EF4-FFF2-40B4-BE49-F238E27FC236}">
                  <a16:creationId xmlns:a16="http://schemas.microsoft.com/office/drawing/2014/main" id="{D2E097F5-3085-1E52-CDCC-1988E06C36ED}"/>
                </a:ext>
              </a:extLst>
            </p:cNvPr>
            <p:cNvSpPr>
              <a:spLocks/>
            </p:cNvSpPr>
            <p:nvPr/>
          </p:nvSpPr>
          <p:spPr bwMode="auto">
            <a:xfrm>
              <a:off x="1503658" y="957625"/>
              <a:ext cx="418181" cy="187254"/>
            </a:xfrm>
            <a:custGeom>
              <a:avLst/>
              <a:gdLst>
                <a:gd name="T0" fmla="*/ 418181 w 418181"/>
                <a:gd name="T1" fmla="*/ 0 h 187254"/>
                <a:gd name="T2" fmla="*/ 224126 w 418181"/>
                <a:gd name="T3" fmla="*/ 117186 h 187254"/>
                <a:gd name="T4" fmla="*/ 123621 w 418181"/>
                <a:gd name="T5" fmla="*/ 87598 h 187254"/>
                <a:gd name="T6" fmla="*/ 0 w 418181"/>
                <a:gd name="T7" fmla="*/ 40168 h 187254"/>
                <a:gd name="T8" fmla="*/ 83438 w 418181"/>
                <a:gd name="T9" fmla="*/ 161209 h 187254"/>
                <a:gd name="T10" fmla="*/ 113779 w 418181"/>
                <a:gd name="T11" fmla="*/ 180665 h 187254"/>
                <a:gd name="T12" fmla="*/ 290406 w 418181"/>
                <a:gd name="T13" fmla="*/ 166499 h 187254"/>
                <a:gd name="T14" fmla="*/ 290767 w 418181"/>
                <a:gd name="T15" fmla="*/ 166499 h 187254"/>
                <a:gd name="T16" fmla="*/ 290767 w 418181"/>
                <a:gd name="T17" fmla="*/ 166499 h 187254"/>
                <a:gd name="T18" fmla="*/ 291129 w 418181"/>
                <a:gd name="T19" fmla="*/ 166499 h 187254"/>
                <a:gd name="T20" fmla="*/ 291129 w 418181"/>
                <a:gd name="T21" fmla="*/ 166499 h 187254"/>
                <a:gd name="T22" fmla="*/ 291490 w 418181"/>
                <a:gd name="T23" fmla="*/ 166499 h 187254"/>
                <a:gd name="T24" fmla="*/ 291490 w 418181"/>
                <a:gd name="T25" fmla="*/ 166499 h 187254"/>
                <a:gd name="T26" fmla="*/ 291851 w 418181"/>
                <a:gd name="T27" fmla="*/ 166499 h 187254"/>
                <a:gd name="T28" fmla="*/ 291851 w 418181"/>
                <a:gd name="T29" fmla="*/ 166499 h 187254"/>
                <a:gd name="T30" fmla="*/ 292212 w 418181"/>
                <a:gd name="T31" fmla="*/ 166499 h 187254"/>
                <a:gd name="T32" fmla="*/ 292212 w 418181"/>
                <a:gd name="T33" fmla="*/ 166499 h 187254"/>
                <a:gd name="T34" fmla="*/ 418091 w 418181"/>
                <a:gd name="T35" fmla="*/ 359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8" name="Freeform 11">
              <a:extLst>
                <a:ext uri="{FF2B5EF4-FFF2-40B4-BE49-F238E27FC236}">
                  <a16:creationId xmlns:a16="http://schemas.microsoft.com/office/drawing/2014/main" id="{528AF5D9-FE14-4750-B7F8-9BE14AA46818}"/>
                </a:ext>
              </a:extLst>
            </p:cNvPr>
            <p:cNvSpPr/>
            <p:nvPr/>
          </p:nvSpPr>
          <p:spPr>
            <a:xfrm>
              <a:off x="1059072" y="797706"/>
              <a:ext cx="269556" cy="30515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6"/>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12">
              <a:extLst>
                <a:ext uri="{FF2B5EF4-FFF2-40B4-BE49-F238E27FC236}">
                  <a16:creationId xmlns:a16="http://schemas.microsoft.com/office/drawing/2014/main" id="{A5D770FA-D54D-4D14-A1C1-DA2015857AD2}"/>
                </a:ext>
              </a:extLst>
            </p:cNvPr>
            <p:cNvSpPr/>
            <p:nvPr/>
          </p:nvSpPr>
          <p:spPr>
            <a:xfrm>
              <a:off x="1059072" y="946102"/>
              <a:ext cx="252839" cy="156758"/>
            </a:xfrm>
            <a:custGeom>
              <a:avLst/>
              <a:gdLst>
                <a:gd name="connsiteX0" fmla="*/ 252841 w 252841"/>
                <a:gd name="connsiteY0" fmla="*/ 76659 h 157193"/>
                <a:gd name="connsiteX1" fmla="*/ 169584 w 252841"/>
                <a:gd name="connsiteY1" fmla="*/ 121131 h 157193"/>
                <a:gd name="connsiteX2" fmla="*/ 68628 w 252841"/>
                <a:gd name="connsiteY2" fmla="*/ 61507 h 157193"/>
                <a:gd name="connsiteX3" fmla="*/ 0 w 252841"/>
                <a:gd name="connsiteY3" fmla="*/ 0 h 157193"/>
                <a:gd name="connsiteX4" fmla="*/ 26097 w 252841"/>
                <a:gd name="connsiteY4" fmla="*/ 93067 h 157193"/>
                <a:gd name="connsiteX5" fmla="*/ 32779 w 252841"/>
                <a:gd name="connsiteY5" fmla="*/ 99164 h 157193"/>
                <a:gd name="connsiteX6" fmla="*/ 205253 w 252841"/>
                <a:gd name="connsiteY6" fmla="*/ 147849 h 157193"/>
                <a:gd name="connsiteX7" fmla="*/ 205704 w 252841"/>
                <a:gd name="connsiteY7" fmla="*/ 147491 h 157193"/>
                <a:gd name="connsiteX8" fmla="*/ 205885 w 252841"/>
                <a:gd name="connsiteY8" fmla="*/ 147491 h 157193"/>
                <a:gd name="connsiteX9" fmla="*/ 206156 w 252841"/>
                <a:gd name="connsiteY9" fmla="*/ 147132 h 157193"/>
                <a:gd name="connsiteX10" fmla="*/ 206336 w 252841"/>
                <a:gd name="connsiteY10" fmla="*/ 146953 h 157193"/>
                <a:gd name="connsiteX11" fmla="*/ 206517 w 252841"/>
                <a:gd name="connsiteY11" fmla="*/ 146773 h 157193"/>
                <a:gd name="connsiteX12" fmla="*/ 206698 w 252841"/>
                <a:gd name="connsiteY12" fmla="*/ 146594 h 157193"/>
                <a:gd name="connsiteX13" fmla="*/ 206878 w 252841"/>
                <a:gd name="connsiteY13" fmla="*/ 146415 h 157193"/>
                <a:gd name="connsiteX14" fmla="*/ 207691 w 252841"/>
                <a:gd name="connsiteY14" fmla="*/ 145698 h 157193"/>
                <a:gd name="connsiteX15" fmla="*/ 207872 w 252841"/>
                <a:gd name="connsiteY15" fmla="*/ 145518 h 157193"/>
                <a:gd name="connsiteX16" fmla="*/ 208142 w 252841"/>
                <a:gd name="connsiteY16" fmla="*/ 145249 h 157193"/>
                <a:gd name="connsiteX17" fmla="*/ 208323 w 252841"/>
                <a:gd name="connsiteY17" fmla="*/ 145160 h 157193"/>
                <a:gd name="connsiteX18" fmla="*/ 208594 w 252841"/>
                <a:gd name="connsiteY18" fmla="*/ 144891 h 157193"/>
                <a:gd name="connsiteX19" fmla="*/ 208684 w 252841"/>
                <a:gd name="connsiteY19" fmla="*/ 144801 h 157193"/>
                <a:gd name="connsiteX20" fmla="*/ 210039 w 252841"/>
                <a:gd name="connsiteY20" fmla="*/ 143456 h 157193"/>
                <a:gd name="connsiteX21" fmla="*/ 210039 w 252841"/>
                <a:gd name="connsiteY21" fmla="*/ 143456 h 157193"/>
                <a:gd name="connsiteX22" fmla="*/ 210400 w 252841"/>
                <a:gd name="connsiteY22" fmla="*/ 143097 h 157193"/>
                <a:gd name="connsiteX23" fmla="*/ 210400 w 252841"/>
                <a:gd name="connsiteY23" fmla="*/ 143097 h 157193"/>
                <a:gd name="connsiteX24" fmla="*/ 212296 w 252841"/>
                <a:gd name="connsiteY24" fmla="*/ 141215 h 157193"/>
                <a:gd name="connsiteX25" fmla="*/ 212296 w 252841"/>
                <a:gd name="connsiteY25" fmla="*/ 141215 h 157193"/>
                <a:gd name="connsiteX26" fmla="*/ 222320 w 252841"/>
                <a:gd name="connsiteY26" fmla="*/ 129559 h 157193"/>
                <a:gd name="connsiteX27" fmla="*/ 222320 w 252841"/>
                <a:gd name="connsiteY27" fmla="*/ 129559 h 157193"/>
                <a:gd name="connsiteX28" fmla="*/ 222681 w 252841"/>
                <a:gd name="connsiteY28" fmla="*/ 129110 h 157193"/>
                <a:gd name="connsiteX29" fmla="*/ 222681 w 252841"/>
                <a:gd name="connsiteY29" fmla="*/ 129110 h 157193"/>
                <a:gd name="connsiteX30" fmla="*/ 224216 w 252841"/>
                <a:gd name="connsiteY30" fmla="*/ 127138 h 157193"/>
                <a:gd name="connsiteX31" fmla="*/ 224306 w 252841"/>
                <a:gd name="connsiteY31" fmla="*/ 126959 h 157193"/>
                <a:gd name="connsiteX32" fmla="*/ 224577 w 252841"/>
                <a:gd name="connsiteY32" fmla="*/ 126510 h 157193"/>
                <a:gd name="connsiteX33" fmla="*/ 224667 w 252841"/>
                <a:gd name="connsiteY33" fmla="*/ 126331 h 157193"/>
                <a:gd name="connsiteX34" fmla="*/ 225029 w 252841"/>
                <a:gd name="connsiteY34" fmla="*/ 125883 h 157193"/>
                <a:gd name="connsiteX35" fmla="*/ 225029 w 252841"/>
                <a:gd name="connsiteY35" fmla="*/ 125793 h 157193"/>
                <a:gd name="connsiteX36" fmla="*/ 226022 w 252841"/>
                <a:gd name="connsiteY36" fmla="*/ 124448 h 157193"/>
                <a:gd name="connsiteX37" fmla="*/ 226203 w 252841"/>
                <a:gd name="connsiteY37" fmla="*/ 124179 h 157193"/>
                <a:gd name="connsiteX38" fmla="*/ 226473 w 252841"/>
                <a:gd name="connsiteY38" fmla="*/ 123820 h 157193"/>
                <a:gd name="connsiteX39" fmla="*/ 226654 w 252841"/>
                <a:gd name="connsiteY39" fmla="*/ 123551 h 157193"/>
                <a:gd name="connsiteX40" fmla="*/ 226925 w 252841"/>
                <a:gd name="connsiteY40" fmla="*/ 123193 h 157193"/>
                <a:gd name="connsiteX41" fmla="*/ 227196 w 252841"/>
                <a:gd name="connsiteY41" fmla="*/ 122834 h 157193"/>
                <a:gd name="connsiteX42" fmla="*/ 227376 w 252841"/>
                <a:gd name="connsiteY42" fmla="*/ 122565 h 157193"/>
                <a:gd name="connsiteX43" fmla="*/ 227828 w 252841"/>
                <a:gd name="connsiteY43" fmla="*/ 121938 h 157193"/>
                <a:gd name="connsiteX44" fmla="*/ 227828 w 252841"/>
                <a:gd name="connsiteY44" fmla="*/ 121938 h 157193"/>
                <a:gd name="connsiteX45" fmla="*/ 228189 w 252841"/>
                <a:gd name="connsiteY45" fmla="*/ 121400 h 157193"/>
                <a:gd name="connsiteX46" fmla="*/ 228370 w 252841"/>
                <a:gd name="connsiteY46" fmla="*/ 121131 h 157193"/>
                <a:gd name="connsiteX47" fmla="*/ 228641 w 252841"/>
                <a:gd name="connsiteY47" fmla="*/ 120682 h 157193"/>
                <a:gd name="connsiteX48" fmla="*/ 228731 w 252841"/>
                <a:gd name="connsiteY48" fmla="*/ 120503 h 157193"/>
                <a:gd name="connsiteX49" fmla="*/ 229092 w 252841"/>
                <a:gd name="connsiteY49" fmla="*/ 120055 h 157193"/>
                <a:gd name="connsiteX50" fmla="*/ 229182 w 252841"/>
                <a:gd name="connsiteY50" fmla="*/ 119875 h 157193"/>
                <a:gd name="connsiteX51" fmla="*/ 230085 w 252841"/>
                <a:gd name="connsiteY51" fmla="*/ 118531 h 157193"/>
                <a:gd name="connsiteX52" fmla="*/ 230085 w 252841"/>
                <a:gd name="connsiteY52" fmla="*/ 118531 h 157193"/>
                <a:gd name="connsiteX53" fmla="*/ 230537 w 252841"/>
                <a:gd name="connsiteY53" fmla="*/ 117903 h 157193"/>
                <a:gd name="connsiteX54" fmla="*/ 230537 w 252841"/>
                <a:gd name="connsiteY54" fmla="*/ 117813 h 157193"/>
                <a:gd name="connsiteX55" fmla="*/ 230988 w 252841"/>
                <a:gd name="connsiteY55" fmla="*/ 117186 h 157193"/>
                <a:gd name="connsiteX56" fmla="*/ 230988 w 252841"/>
                <a:gd name="connsiteY56" fmla="*/ 117186 h 157193"/>
                <a:gd name="connsiteX57" fmla="*/ 252480 w 252841"/>
                <a:gd name="connsiteY57" fmla="*/ 76749 h 1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lnTo>
                    <a:pt x="210400" y="143097"/>
                  </a:lnTo>
                  <a:cubicBezTo>
                    <a:pt x="211032" y="142470"/>
                    <a:pt x="211664" y="141842"/>
                    <a:pt x="212296" y="141215"/>
                  </a:cubicBezTo>
                  <a:lnTo>
                    <a:pt x="212296" y="141215"/>
                  </a:ln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chemeClr val="accent6">
                <a:lumMod val="50000"/>
              </a:schemeClr>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10" name="Rectangle 9">
            <a:extLst>
              <a:ext uri="{FF2B5EF4-FFF2-40B4-BE49-F238E27FC236}">
                <a16:creationId xmlns:a16="http://schemas.microsoft.com/office/drawing/2014/main" id="{ED45BEBB-A47D-62DB-9A37-0C5D175A743C}"/>
              </a:ext>
            </a:extLst>
          </p:cNvPr>
          <p:cNvSpPr/>
          <p:nvPr/>
        </p:nvSpPr>
        <p:spPr>
          <a:xfrm rot="16200000">
            <a:off x="2312193" y="-26193"/>
            <a:ext cx="100013"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1" name="Rectangle 10">
            <a:extLst>
              <a:ext uri="{FF2B5EF4-FFF2-40B4-BE49-F238E27FC236}">
                <a16:creationId xmlns:a16="http://schemas.microsoft.com/office/drawing/2014/main" id="{8E570297-6C4E-CB69-6EB0-450095FAF979}"/>
              </a:ext>
            </a:extLst>
          </p:cNvPr>
          <p:cNvSpPr/>
          <p:nvPr/>
        </p:nvSpPr>
        <p:spPr>
          <a:xfrm rot="16200000">
            <a:off x="6045993" y="-26193"/>
            <a:ext cx="100013"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2" name="Rectangle 11">
            <a:extLst>
              <a:ext uri="{FF2B5EF4-FFF2-40B4-BE49-F238E27FC236}">
                <a16:creationId xmlns:a16="http://schemas.microsoft.com/office/drawing/2014/main" id="{5768C95A-31AE-D653-351B-B2CD911AD177}"/>
              </a:ext>
            </a:extLst>
          </p:cNvPr>
          <p:cNvSpPr/>
          <p:nvPr/>
        </p:nvSpPr>
        <p:spPr>
          <a:xfrm rot="16200000">
            <a:off x="9779793" y="-26193"/>
            <a:ext cx="100013"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30" name="Content Placeholder 2"/>
          <p:cNvSpPr>
            <a:spLocks noGrp="1"/>
          </p:cNvSpPr>
          <p:nvPr>
            <p:ph sz="half" idx="1"/>
          </p:nvPr>
        </p:nvSpPr>
        <p:spPr>
          <a:xfrm>
            <a:off x="647700" y="2055768"/>
            <a:ext cx="3429000" cy="3887832"/>
          </a:xfrm>
          <a:prstGeom prst="rect">
            <a:avLst/>
          </a:prstGeom>
        </p:spPr>
        <p:txBody>
          <a:bodyPr/>
          <a:lstStyle>
            <a:lvl1pPr marL="293688" indent="-293688">
              <a:buFontTx/>
              <a:buBlip>
                <a:blip r:embed="rId2"/>
              </a:buBlip>
              <a:defRPr sz="2400"/>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3"/>
          <p:cNvSpPr>
            <a:spLocks noGrp="1"/>
          </p:cNvSpPr>
          <p:nvPr>
            <p:ph sz="half" idx="2"/>
          </p:nvPr>
        </p:nvSpPr>
        <p:spPr>
          <a:xfrm>
            <a:off x="4381500" y="2055768"/>
            <a:ext cx="3429000" cy="3887832"/>
          </a:xfrm>
          <a:prstGeom prst="rect">
            <a:avLst/>
          </a:prstGeom>
        </p:spPr>
        <p:txBody>
          <a:bodyPr/>
          <a:lstStyle>
            <a:lvl1pPr marL="293688" indent="-293688">
              <a:buFontTx/>
              <a:buBlip>
                <a:blip r:embed="rId2"/>
              </a:buBlip>
              <a:defRPr sz="2400"/>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p:cNvSpPr>
            <a:spLocks noGrp="1"/>
          </p:cNvSpPr>
          <p:nvPr>
            <p:ph sz="half" idx="13"/>
          </p:nvPr>
        </p:nvSpPr>
        <p:spPr>
          <a:xfrm>
            <a:off x="8115300" y="2055768"/>
            <a:ext cx="3429000" cy="3887833"/>
          </a:xfrm>
          <a:prstGeom prst="rect">
            <a:avLst/>
          </a:prstGeom>
        </p:spPr>
        <p:txBody>
          <a:bodyPr/>
          <a:lstStyle>
            <a:lvl1pPr marL="293688" indent="-293688">
              <a:buFontTx/>
              <a:buBlip>
                <a:blip r:embed="rId2"/>
              </a:buBlip>
              <a:defRPr sz="2400"/>
            </a:lvl1pPr>
            <a:lvl2pPr marL="635000" indent="-279400">
              <a:buFontTx/>
              <a:buBlip>
                <a:blip r:embed="rId2"/>
              </a:buBlip>
              <a:defRPr/>
            </a:lvl2pPr>
            <a:lvl3pPr marL="866775" indent="-217488">
              <a:buFontTx/>
              <a:buBlip>
                <a:blip r:embed="rId2"/>
              </a:buBlip>
              <a:defRPr/>
            </a:lvl3pPr>
            <a:lvl4pPr marL="1144588" indent="-231775">
              <a:buFontTx/>
              <a:buBlip>
                <a:blip r:embed="rId2"/>
              </a:buBlip>
              <a:defRPr/>
            </a:lvl4pPr>
            <a:lvl5pPr marL="1485900" indent="-2794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13" name="Date Placeholder 32">
            <a:extLst>
              <a:ext uri="{FF2B5EF4-FFF2-40B4-BE49-F238E27FC236}">
                <a16:creationId xmlns:a16="http://schemas.microsoft.com/office/drawing/2014/main" id="{826AB95E-C51E-9811-7D3C-9E93534E4C5A}"/>
              </a:ext>
            </a:extLst>
          </p:cNvPr>
          <p:cNvSpPr>
            <a:spLocks noGrp="1"/>
          </p:cNvSpPr>
          <p:nvPr>
            <p:ph type="dt" sz="half" idx="14"/>
          </p:nvPr>
        </p:nvSpPr>
        <p:spPr/>
        <p:txBody>
          <a:bodyPr/>
          <a:lstStyle>
            <a:lvl1pPr>
              <a:defRPr/>
            </a:lvl1pPr>
          </a:lstStyle>
          <a:p>
            <a:pPr>
              <a:defRPr/>
            </a:pPr>
            <a:fld id="{C119193D-8282-438E-AB6F-F788234E63A9}" type="datetimeFigureOut">
              <a:rPr lang="en-US"/>
              <a:pPr>
                <a:defRPr/>
              </a:pPr>
              <a:t>11/8/2024</a:t>
            </a:fld>
            <a:endParaRPr lang="en-US"/>
          </a:p>
        </p:txBody>
      </p:sp>
      <p:sp>
        <p:nvSpPr>
          <p:cNvPr id="14" name="Footer Placeholder 33">
            <a:extLst>
              <a:ext uri="{FF2B5EF4-FFF2-40B4-BE49-F238E27FC236}">
                <a16:creationId xmlns:a16="http://schemas.microsoft.com/office/drawing/2014/main" id="{58EB9F90-5B7B-49EA-F522-795B1EC98A66}"/>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34">
            <a:extLst>
              <a:ext uri="{FF2B5EF4-FFF2-40B4-BE49-F238E27FC236}">
                <a16:creationId xmlns:a16="http://schemas.microsoft.com/office/drawing/2014/main" id="{CA23F815-A7BD-0DC6-B442-156BE34A5FCD}"/>
              </a:ext>
            </a:extLst>
          </p:cNvPr>
          <p:cNvSpPr>
            <a:spLocks noGrp="1"/>
          </p:cNvSpPr>
          <p:nvPr>
            <p:ph type="sldNum" sz="quarter" idx="16"/>
          </p:nvPr>
        </p:nvSpPr>
        <p:spPr/>
        <p:txBody>
          <a:bodyPr/>
          <a:lstStyle>
            <a:lvl1pPr>
              <a:defRPr/>
            </a:lvl1pPr>
          </a:lstStyle>
          <a:p>
            <a:pPr>
              <a:defRPr/>
            </a:pPr>
            <a:fld id="{3A8D39C6-4136-415D-9228-9BD7C1E307D3}" type="slidenum">
              <a:rPr lang="en-US"/>
              <a:pPr>
                <a:defRPr/>
              </a:pPr>
              <a:t>‹#›</a:t>
            </a:fld>
            <a:endParaRPr lang="en-US"/>
          </a:p>
        </p:txBody>
      </p:sp>
    </p:spTree>
    <p:extLst>
      <p:ext uri="{BB962C8B-B14F-4D97-AF65-F5344CB8AC3E}">
        <p14:creationId xmlns:p14="http://schemas.microsoft.com/office/powerpoint/2010/main" val="239954981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with Border_Beig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1B4B10-5A2A-C106-2D70-1623AB5CC51F}"/>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3" name="Picture 7">
            <a:extLst>
              <a:ext uri="{FF2B5EF4-FFF2-40B4-BE49-F238E27FC236}">
                <a16:creationId xmlns:a16="http://schemas.microsoft.com/office/drawing/2014/main" id="{3F387466-6EC8-2DD5-C8AE-DDEBCF137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47700" y="647700"/>
            <a:ext cx="10896600" cy="723900"/>
          </a:xfrm>
        </p:spPr>
        <p:txBody>
          <a:bodyPr/>
          <a:lstStyle/>
          <a:p>
            <a:r>
              <a:rPr lang="en-US"/>
              <a:t>Click to edit Master title style</a:t>
            </a:r>
          </a:p>
        </p:txBody>
      </p:sp>
      <p:sp>
        <p:nvSpPr>
          <p:cNvPr id="6" name="Content Placeholder 2"/>
          <p:cNvSpPr>
            <a:spLocks noGrp="1"/>
          </p:cNvSpPr>
          <p:nvPr>
            <p:ph sz="half" idx="1"/>
          </p:nvPr>
        </p:nvSpPr>
        <p:spPr>
          <a:xfrm>
            <a:off x="647700" y="1638300"/>
            <a:ext cx="3429000" cy="4289425"/>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381500" y="1638300"/>
            <a:ext cx="3429000" cy="4289425"/>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3"/>
          </p:nvPr>
        </p:nvSpPr>
        <p:spPr>
          <a:xfrm>
            <a:off x="8115300" y="1638300"/>
            <a:ext cx="3429000" cy="4289426"/>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912961E2-AC92-6692-28C1-9306A457C4DC}"/>
              </a:ext>
            </a:extLst>
          </p:cNvPr>
          <p:cNvSpPr>
            <a:spLocks noGrp="1"/>
          </p:cNvSpPr>
          <p:nvPr>
            <p:ph type="dt" sz="half" idx="14"/>
          </p:nvPr>
        </p:nvSpPr>
        <p:spPr/>
        <p:txBody>
          <a:bodyPr/>
          <a:lstStyle>
            <a:lvl1pPr>
              <a:defRPr/>
            </a:lvl1pPr>
          </a:lstStyle>
          <a:p>
            <a:pPr>
              <a:defRPr/>
            </a:pPr>
            <a:fld id="{441BAA63-B7C9-4119-83E9-749CF404A09F}" type="datetimeFigureOut">
              <a:rPr lang="en-US"/>
              <a:pPr>
                <a:defRPr/>
              </a:pPr>
              <a:t>11/8/2024</a:t>
            </a:fld>
            <a:endParaRPr lang="en-US"/>
          </a:p>
        </p:txBody>
      </p:sp>
      <p:sp>
        <p:nvSpPr>
          <p:cNvPr id="8" name="Footer Placeholder 10">
            <a:extLst>
              <a:ext uri="{FF2B5EF4-FFF2-40B4-BE49-F238E27FC236}">
                <a16:creationId xmlns:a16="http://schemas.microsoft.com/office/drawing/2014/main" id="{D96AC3D2-A3C1-6CD2-29B0-DEF37416C14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11">
            <a:extLst>
              <a:ext uri="{FF2B5EF4-FFF2-40B4-BE49-F238E27FC236}">
                <a16:creationId xmlns:a16="http://schemas.microsoft.com/office/drawing/2014/main" id="{317772E1-DE50-09DD-69B3-8D510F2DF1E6}"/>
              </a:ext>
            </a:extLst>
          </p:cNvPr>
          <p:cNvSpPr>
            <a:spLocks noGrp="1"/>
          </p:cNvSpPr>
          <p:nvPr>
            <p:ph type="sldNum" sz="quarter" idx="16"/>
          </p:nvPr>
        </p:nvSpPr>
        <p:spPr/>
        <p:txBody>
          <a:bodyPr/>
          <a:lstStyle>
            <a:lvl1pPr>
              <a:defRPr/>
            </a:lvl1pPr>
          </a:lstStyle>
          <a:p>
            <a:pPr>
              <a:defRPr/>
            </a:pPr>
            <a:fld id="{E4A113AC-B160-411E-B218-0C407F68BC55}" type="slidenum">
              <a:rPr lang="en-US"/>
              <a:pPr>
                <a:defRPr/>
              </a:pPr>
              <a:t>‹#›</a:t>
            </a:fld>
            <a:endParaRPr lang="en-US"/>
          </a:p>
        </p:txBody>
      </p:sp>
    </p:spTree>
    <p:extLst>
      <p:ext uri="{BB962C8B-B14F-4D97-AF65-F5344CB8AC3E}">
        <p14:creationId xmlns:p14="http://schemas.microsoft.com/office/powerpoint/2010/main" val="13578459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_Beig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F7BA25-EF62-E4AD-34AF-D0A4FF2AFAAD}"/>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2" name="Content Placeholder 2"/>
          <p:cNvSpPr>
            <a:spLocks noGrp="1"/>
          </p:cNvSpPr>
          <p:nvPr>
            <p:ph idx="1"/>
          </p:nvPr>
        </p:nvSpPr>
        <p:spPr>
          <a:xfrm>
            <a:off x="4381500" y="1638298"/>
            <a:ext cx="7162800" cy="4315703"/>
          </a:xfrm>
          <a:prstGeom prst="rect">
            <a:avLst/>
          </a:prstGeom>
        </p:spPr>
        <p:txBody>
          <a:bodyPr anchor="ctr"/>
          <a:lstStyle>
            <a:lvl1pPr marL="0" indent="0" algn="ctr">
              <a:buFont typeface="Arial" panose="020B0604020202020204" pitchFamily="34" charse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5" name="Text Placeholder 9"/>
          <p:cNvSpPr>
            <a:spLocks noGrp="1"/>
          </p:cNvSpPr>
          <p:nvPr>
            <p:ph type="body" sz="quarter" idx="13"/>
          </p:nvPr>
        </p:nvSpPr>
        <p:spPr>
          <a:xfrm>
            <a:off x="647700" y="1638300"/>
            <a:ext cx="3429000" cy="4315702"/>
          </a:xfrm>
        </p:spPr>
        <p:txBody>
          <a:bodyPr/>
          <a:lstStyle>
            <a:lvl1pPr marL="293688" indent="-293688">
              <a:buFontTx/>
              <a:buBlip>
                <a:blip r:embed="rId2"/>
              </a:buBlip>
              <a:defRPr sz="1800"/>
            </a:lvl1pPr>
            <a:lvl2pPr marL="573088" indent="-287338">
              <a:buFontTx/>
              <a:buBlip>
                <a:blip r:embed="rId2"/>
              </a:buBlip>
              <a:defRPr sz="1600"/>
            </a:lvl2pPr>
            <a:lvl3pPr marL="804863" indent="-231775">
              <a:buFontTx/>
              <a:buBlip>
                <a:blip r:embed="rId2"/>
              </a:buBlip>
              <a:defRPr sz="1600"/>
            </a:lvl3pPr>
            <a:lvl4pPr marL="1036638" indent="-231775">
              <a:buFontTx/>
              <a:buBlip>
                <a:blip r:embed="rId2"/>
              </a:buBlip>
              <a:defRPr sz="1600"/>
            </a:lvl4pPr>
            <a:lvl5pPr marL="1323975" indent="-231775">
              <a:buFontTx/>
              <a:buBlip>
                <a:blip r:embed="rId2"/>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47700" y="647700"/>
            <a:ext cx="10896599" cy="723900"/>
          </a:xfrm>
        </p:spPr>
        <p:txBody>
          <a:bodyPr anchor="b">
            <a:noAutofit/>
          </a:bodyPr>
          <a:lstStyle>
            <a:lvl1pPr>
              <a:defRPr sz="2800" b="0">
                <a:solidFill>
                  <a:schemeClr val="tx2"/>
                </a:solidFill>
              </a:defRPr>
            </a:lvl1pPr>
          </a:lstStyle>
          <a:p>
            <a:r>
              <a:rPr lang="en-US"/>
              <a:t>Click to edit Master title style</a:t>
            </a:r>
          </a:p>
        </p:txBody>
      </p:sp>
      <p:sp>
        <p:nvSpPr>
          <p:cNvPr id="4" name="Date Placeholder 6">
            <a:extLst>
              <a:ext uri="{FF2B5EF4-FFF2-40B4-BE49-F238E27FC236}">
                <a16:creationId xmlns:a16="http://schemas.microsoft.com/office/drawing/2014/main" id="{C659DFC7-589C-D1B3-E1FE-791C22B60B1A}"/>
              </a:ext>
            </a:extLst>
          </p:cNvPr>
          <p:cNvSpPr>
            <a:spLocks noGrp="1"/>
          </p:cNvSpPr>
          <p:nvPr>
            <p:ph type="dt" sz="half" idx="14"/>
          </p:nvPr>
        </p:nvSpPr>
        <p:spPr/>
        <p:txBody>
          <a:bodyPr/>
          <a:lstStyle>
            <a:lvl1pPr>
              <a:defRPr/>
            </a:lvl1pPr>
          </a:lstStyle>
          <a:p>
            <a:pPr>
              <a:defRPr/>
            </a:pPr>
            <a:fld id="{5AD1186C-3678-40B4-829C-34FF3B5A10E7}" type="datetimeFigureOut">
              <a:rPr lang="en-US"/>
              <a:pPr>
                <a:defRPr/>
              </a:pPr>
              <a:t>11/8/2024</a:t>
            </a:fld>
            <a:endParaRPr lang="en-US"/>
          </a:p>
        </p:txBody>
      </p:sp>
      <p:sp>
        <p:nvSpPr>
          <p:cNvPr id="7" name="Footer Placeholder 12">
            <a:extLst>
              <a:ext uri="{FF2B5EF4-FFF2-40B4-BE49-F238E27FC236}">
                <a16:creationId xmlns:a16="http://schemas.microsoft.com/office/drawing/2014/main" id="{69F5D1E0-1A40-12F8-B512-C7B4B5B08D9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13">
            <a:extLst>
              <a:ext uri="{FF2B5EF4-FFF2-40B4-BE49-F238E27FC236}">
                <a16:creationId xmlns:a16="http://schemas.microsoft.com/office/drawing/2014/main" id="{AB275214-E9CE-896A-D83A-BC24C5F447B4}"/>
              </a:ext>
            </a:extLst>
          </p:cNvPr>
          <p:cNvSpPr>
            <a:spLocks noGrp="1"/>
          </p:cNvSpPr>
          <p:nvPr>
            <p:ph type="sldNum" sz="quarter" idx="16"/>
          </p:nvPr>
        </p:nvSpPr>
        <p:spPr/>
        <p:txBody>
          <a:bodyPr/>
          <a:lstStyle>
            <a:lvl1pPr>
              <a:defRPr/>
            </a:lvl1pPr>
          </a:lstStyle>
          <a:p>
            <a:pPr>
              <a:defRPr/>
            </a:pPr>
            <a:fld id="{CF61E7D5-1379-4A6B-B3C7-1C547197CD4A}" type="slidenum">
              <a:rPr lang="en-US"/>
              <a:pPr>
                <a:defRPr/>
              </a:pPr>
              <a:t>‹#›</a:t>
            </a:fld>
            <a:endParaRPr lang="en-US"/>
          </a:p>
        </p:txBody>
      </p:sp>
    </p:spTree>
    <p:extLst>
      <p:ext uri="{BB962C8B-B14F-4D97-AF65-F5344CB8AC3E}">
        <p14:creationId xmlns:p14="http://schemas.microsoft.com/office/powerpoint/2010/main" val="30876200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_Beig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C5D45-304E-ADE8-B1A4-E0A3D76C6022}"/>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Text Placeholder 9"/>
          <p:cNvSpPr>
            <a:spLocks noGrp="1"/>
          </p:cNvSpPr>
          <p:nvPr>
            <p:ph type="body" sz="quarter" idx="13"/>
          </p:nvPr>
        </p:nvSpPr>
        <p:spPr>
          <a:xfrm>
            <a:off x="647700" y="1638300"/>
            <a:ext cx="3429000" cy="4315702"/>
          </a:xfrm>
        </p:spPr>
        <p:txBody>
          <a:bodyPr/>
          <a:lstStyle>
            <a:lvl1pPr marL="293688" indent="-293688">
              <a:buFontTx/>
              <a:buBlip>
                <a:blip r:embed="rId2"/>
              </a:buBlip>
              <a:defRPr sz="1800"/>
            </a:lvl1pPr>
            <a:lvl2pPr marL="573088" indent="-287338">
              <a:buFontTx/>
              <a:buBlip>
                <a:blip r:embed="rId2"/>
              </a:buBlip>
              <a:defRPr sz="1600"/>
            </a:lvl2pPr>
            <a:lvl3pPr marL="804863" indent="-231775">
              <a:buFontTx/>
              <a:buBlip>
                <a:blip r:embed="rId2"/>
              </a:buBlip>
              <a:defRPr sz="1600"/>
            </a:lvl3pPr>
            <a:lvl4pPr marL="1036638" indent="-231775">
              <a:buFontTx/>
              <a:buBlip>
                <a:blip r:embed="rId2"/>
              </a:buBlip>
              <a:defRPr sz="1600"/>
            </a:lvl4pPr>
            <a:lvl5pPr marL="1323975" indent="-231775">
              <a:buFontTx/>
              <a:buBlip>
                <a:blip r:embed="rId2"/>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647700" y="647700"/>
            <a:ext cx="10896599" cy="723900"/>
          </a:xfrm>
        </p:spPr>
        <p:txBody>
          <a:bodyPr anchor="b">
            <a:noAutofit/>
          </a:bodyPr>
          <a:lstStyle>
            <a:lvl1pPr>
              <a:defRPr sz="2800" b="0">
                <a:solidFill>
                  <a:schemeClr val="tx2"/>
                </a:solidFill>
              </a:defRPr>
            </a:lvl1pPr>
          </a:lstStyle>
          <a:p>
            <a:r>
              <a:rPr lang="en-US"/>
              <a:t>Click to edit Master title style</a:t>
            </a:r>
          </a:p>
        </p:txBody>
      </p:sp>
      <p:sp>
        <p:nvSpPr>
          <p:cNvPr id="3" name="Date Placeholder 7">
            <a:extLst>
              <a:ext uri="{FF2B5EF4-FFF2-40B4-BE49-F238E27FC236}">
                <a16:creationId xmlns:a16="http://schemas.microsoft.com/office/drawing/2014/main" id="{22250970-BDEF-C781-BE22-8E0F8A051FD4}"/>
              </a:ext>
            </a:extLst>
          </p:cNvPr>
          <p:cNvSpPr>
            <a:spLocks noGrp="1"/>
          </p:cNvSpPr>
          <p:nvPr>
            <p:ph type="dt" sz="half" idx="14"/>
          </p:nvPr>
        </p:nvSpPr>
        <p:spPr/>
        <p:txBody>
          <a:bodyPr/>
          <a:lstStyle>
            <a:lvl1pPr>
              <a:defRPr/>
            </a:lvl1pPr>
          </a:lstStyle>
          <a:p>
            <a:pPr>
              <a:defRPr/>
            </a:pPr>
            <a:fld id="{7488F25C-0246-44A3-83CB-DFD047CC4838}" type="datetimeFigureOut">
              <a:rPr lang="en-US"/>
              <a:pPr>
                <a:defRPr/>
              </a:pPr>
              <a:t>11/8/2024</a:t>
            </a:fld>
            <a:endParaRPr lang="en-US"/>
          </a:p>
        </p:txBody>
      </p:sp>
      <p:sp>
        <p:nvSpPr>
          <p:cNvPr id="6" name="Footer Placeholder 8">
            <a:extLst>
              <a:ext uri="{FF2B5EF4-FFF2-40B4-BE49-F238E27FC236}">
                <a16:creationId xmlns:a16="http://schemas.microsoft.com/office/drawing/2014/main" id="{DD4CB80C-C0AD-31EB-FAE2-1DFF1EA128A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5C1CAFAE-408B-97B6-D777-A38CB8E22510}"/>
              </a:ext>
            </a:extLst>
          </p:cNvPr>
          <p:cNvSpPr>
            <a:spLocks noGrp="1"/>
          </p:cNvSpPr>
          <p:nvPr>
            <p:ph type="sldNum" sz="quarter" idx="16"/>
          </p:nvPr>
        </p:nvSpPr>
        <p:spPr/>
        <p:txBody>
          <a:bodyPr/>
          <a:lstStyle>
            <a:lvl1pPr>
              <a:defRPr/>
            </a:lvl1pPr>
          </a:lstStyle>
          <a:p>
            <a:pPr>
              <a:defRPr/>
            </a:pPr>
            <a:fld id="{98ABB6DB-C55C-4ECD-B5FC-537AA75027E4}" type="slidenum">
              <a:rPr lang="en-US"/>
              <a:pPr>
                <a:defRPr/>
              </a:pPr>
              <a:t>‹#›</a:t>
            </a:fld>
            <a:endParaRPr lang="en-US"/>
          </a:p>
        </p:txBody>
      </p:sp>
    </p:spTree>
    <p:extLst>
      <p:ext uri="{BB962C8B-B14F-4D97-AF65-F5344CB8AC3E}">
        <p14:creationId xmlns:p14="http://schemas.microsoft.com/office/powerpoint/2010/main" val="243209885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2_Tan">
    <p:bg>
      <p:bgPr>
        <a:solidFill>
          <a:schemeClr val="bg2"/>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9D0D9295-1453-42EE-E21A-21AA534E5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7" name="Picture Placeholder 26"/>
          <p:cNvSpPr>
            <a:spLocks noGrp="1"/>
          </p:cNvSpPr>
          <p:nvPr>
            <p:ph type="pic" sz="quarter" idx="17"/>
          </p:nvPr>
        </p:nvSpPr>
        <p:spPr>
          <a:xfrm>
            <a:off x="6387242" y="0"/>
            <a:ext cx="5804758" cy="6858000"/>
          </a:xfrm>
          <a:custGeom>
            <a:avLst/>
            <a:gdLst>
              <a:gd name="connsiteX0" fmla="*/ 2333049 w 5804758"/>
              <a:gd name="connsiteY0" fmla="*/ 0 h 6858000"/>
              <a:gd name="connsiteX1" fmla="*/ 5804758 w 5804758"/>
              <a:gd name="connsiteY1" fmla="*/ 0 h 6858000"/>
              <a:gd name="connsiteX2" fmla="*/ 5804758 w 5804758"/>
              <a:gd name="connsiteY2" fmla="*/ 6858000 h 6858000"/>
              <a:gd name="connsiteX3" fmla="*/ 1787660 w 5804758"/>
              <a:gd name="connsiteY3" fmla="*/ 6858000 h 6858000"/>
              <a:gd name="connsiteX4" fmla="*/ 1675393 w 5804758"/>
              <a:gd name="connsiteY4" fmla="*/ 6740789 h 6858000"/>
              <a:gd name="connsiteX5" fmla="*/ 815 w 5804758"/>
              <a:gd name="connsiteY5" fmla="*/ 3154679 h 6858000"/>
              <a:gd name="connsiteX6" fmla="*/ 2052665 w 5804758"/>
              <a:gd name="connsiteY6" fmla="*/ 1616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758" h="6858000">
                <a:moveTo>
                  <a:pt x="2333049" y="0"/>
                </a:moveTo>
                <a:lnTo>
                  <a:pt x="5804758" y="0"/>
                </a:lnTo>
                <a:lnTo>
                  <a:pt x="5804758" y="6858000"/>
                </a:lnTo>
                <a:lnTo>
                  <a:pt x="1787660" y="6858000"/>
                </a:lnTo>
                <a:lnTo>
                  <a:pt x="1675393" y="6740789"/>
                </a:lnTo>
                <a:cubicBezTo>
                  <a:pt x="760011" y="5754499"/>
                  <a:pt x="-28917" y="4318736"/>
                  <a:pt x="815" y="3154679"/>
                </a:cubicBezTo>
                <a:cubicBezTo>
                  <a:pt x="32112" y="1929356"/>
                  <a:pt x="1009630" y="812890"/>
                  <a:pt x="2052665" y="161671"/>
                </a:cubicBezTo>
                <a:close/>
              </a:path>
            </a:pathLst>
          </a:custGeom>
          <a:noFill/>
        </p:spPr>
        <p:txBody>
          <a:bodyPr rtlCol="0">
            <a:noAutofit/>
          </a:bodyPr>
          <a:lstStyle/>
          <a:p>
            <a:pPr lvl="0"/>
            <a:r>
              <a:rPr lang="en-US" noProof="0"/>
              <a:t>Click icon to add picture</a:t>
            </a:r>
          </a:p>
        </p:txBody>
      </p:sp>
      <p:sp>
        <p:nvSpPr>
          <p:cNvPr id="5" name="Text Placeholder 9"/>
          <p:cNvSpPr>
            <a:spLocks noGrp="1"/>
          </p:cNvSpPr>
          <p:nvPr>
            <p:ph type="body" sz="quarter" idx="18"/>
          </p:nvPr>
        </p:nvSpPr>
        <p:spPr>
          <a:xfrm>
            <a:off x="647700" y="1638300"/>
            <a:ext cx="5448300" cy="4315702"/>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3BD25A7E-896A-7CCB-67CD-3B6FF4730CE9}"/>
              </a:ext>
            </a:extLst>
          </p:cNvPr>
          <p:cNvSpPr>
            <a:spLocks noGrp="1"/>
          </p:cNvSpPr>
          <p:nvPr>
            <p:ph type="dt" sz="half" idx="19"/>
          </p:nvPr>
        </p:nvSpPr>
        <p:spPr/>
        <p:txBody>
          <a:bodyPr/>
          <a:lstStyle>
            <a:lvl1pPr>
              <a:defRPr/>
            </a:lvl1pPr>
          </a:lstStyle>
          <a:p>
            <a:pPr>
              <a:defRPr/>
            </a:pPr>
            <a:fld id="{36F05C65-153B-43AB-866F-8F4C6794E530}" type="datetimeFigureOut">
              <a:rPr lang="en-US"/>
              <a:pPr>
                <a:defRPr/>
              </a:pPr>
              <a:t>11/8/2024</a:t>
            </a:fld>
            <a:endParaRPr lang="en-US"/>
          </a:p>
        </p:txBody>
      </p:sp>
      <p:sp>
        <p:nvSpPr>
          <p:cNvPr id="6" name="Footer Placeholder 7">
            <a:extLst>
              <a:ext uri="{FF2B5EF4-FFF2-40B4-BE49-F238E27FC236}">
                <a16:creationId xmlns:a16="http://schemas.microsoft.com/office/drawing/2014/main" id="{EBC222FE-B72A-FCDD-DBD2-71A20AA082BD}"/>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C19A7920-4EF6-645D-8796-E1BD9491B9FC}"/>
              </a:ext>
            </a:extLst>
          </p:cNvPr>
          <p:cNvSpPr>
            <a:spLocks noGrp="1"/>
          </p:cNvSpPr>
          <p:nvPr>
            <p:ph type="sldNum" sz="quarter" idx="21"/>
          </p:nvPr>
        </p:nvSpPr>
        <p:spPr/>
        <p:txBody>
          <a:bodyPr/>
          <a:lstStyle>
            <a:lvl1pPr>
              <a:defRPr/>
            </a:lvl1pPr>
          </a:lstStyle>
          <a:p>
            <a:pPr>
              <a:defRPr/>
            </a:pPr>
            <a:fld id="{9591C33B-10D7-415A-829A-0B8F6602D907}" type="slidenum">
              <a:rPr lang="en-US"/>
              <a:pPr>
                <a:defRPr/>
              </a:pPr>
              <a:t>‹#›</a:t>
            </a:fld>
            <a:endParaRPr lang="en-US"/>
          </a:p>
        </p:txBody>
      </p:sp>
    </p:spTree>
    <p:extLst>
      <p:ext uri="{BB962C8B-B14F-4D97-AF65-F5344CB8AC3E}">
        <p14:creationId xmlns:p14="http://schemas.microsoft.com/office/powerpoint/2010/main" val="365638620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3_Tan">
    <p:bg>
      <p:bgPr>
        <a:solidFill>
          <a:schemeClr val="bg2"/>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817A17-3221-D14E-65C6-255C9E4CE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825" y="269875"/>
            <a:ext cx="15700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9"/>
          <p:cNvSpPr>
            <a:spLocks noGrp="1"/>
          </p:cNvSpPr>
          <p:nvPr>
            <p:ph type="body" sz="quarter" idx="13"/>
          </p:nvPr>
        </p:nvSpPr>
        <p:spPr>
          <a:xfrm>
            <a:off x="647700" y="1638300"/>
            <a:ext cx="5295900" cy="2705100"/>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1" name="Picture Placeholder 20"/>
          <p:cNvSpPr>
            <a:spLocks noGrp="1"/>
          </p:cNvSpPr>
          <p:nvPr>
            <p:ph type="pic" sz="quarter" idx="17"/>
          </p:nvPr>
        </p:nvSpPr>
        <p:spPr>
          <a:xfrm>
            <a:off x="0" y="3799455"/>
            <a:ext cx="12192000" cy="3058545"/>
          </a:xfrm>
          <a:custGeom>
            <a:avLst/>
            <a:gdLst>
              <a:gd name="connsiteX0" fmla="*/ 7796893 w 12192000"/>
              <a:gd name="connsiteY0" fmla="*/ 0 h 3058545"/>
              <a:gd name="connsiteX1" fmla="*/ 12054209 w 12192000"/>
              <a:gd name="connsiteY1" fmla="*/ 905892 h 3058545"/>
              <a:gd name="connsiteX2" fmla="*/ 12192000 w 12192000"/>
              <a:gd name="connsiteY2" fmla="*/ 999659 h 3058545"/>
              <a:gd name="connsiteX3" fmla="*/ 12192000 w 12192000"/>
              <a:gd name="connsiteY3" fmla="*/ 3058545 h 3058545"/>
              <a:gd name="connsiteX4" fmla="*/ 0 w 12192000"/>
              <a:gd name="connsiteY4" fmla="*/ 3058545 h 3058545"/>
              <a:gd name="connsiteX5" fmla="*/ 0 w 12192000"/>
              <a:gd name="connsiteY5" fmla="*/ 2011099 h 3058545"/>
              <a:gd name="connsiteX6" fmla="*/ 54407 w 12192000"/>
              <a:gd name="connsiteY6" fmla="*/ 1965756 h 3058545"/>
              <a:gd name="connsiteX7" fmla="*/ 7796893 w 12192000"/>
              <a:gd name="connsiteY7" fmla="*/ 0 h 305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45">
                <a:moveTo>
                  <a:pt x="7796893" y="0"/>
                </a:moveTo>
                <a:cubicBezTo>
                  <a:pt x="9792271" y="0"/>
                  <a:pt x="11186013" y="348219"/>
                  <a:pt x="12054209" y="905892"/>
                </a:cubicBezTo>
                <a:lnTo>
                  <a:pt x="12192000" y="999659"/>
                </a:lnTo>
                <a:lnTo>
                  <a:pt x="12192000" y="3058545"/>
                </a:lnTo>
                <a:lnTo>
                  <a:pt x="0" y="3058545"/>
                </a:lnTo>
                <a:lnTo>
                  <a:pt x="0" y="2011099"/>
                </a:lnTo>
                <a:lnTo>
                  <a:pt x="54407" y="1965756"/>
                </a:lnTo>
                <a:cubicBezTo>
                  <a:pt x="1330694" y="978392"/>
                  <a:pt x="4862514" y="0"/>
                  <a:pt x="7796893" y="0"/>
                </a:cubicBezTo>
                <a:close/>
              </a:path>
            </a:pathLst>
          </a:custGeom>
        </p:spPr>
        <p:txBody>
          <a:bodyPr rtlCol="0">
            <a:noAutofit/>
          </a:bodyPr>
          <a:lstStyle/>
          <a:p>
            <a:pPr lvl="0"/>
            <a:r>
              <a:rPr lang="en-US" noProof="0"/>
              <a:t>Click icon to add picture</a:t>
            </a:r>
          </a:p>
        </p:txBody>
      </p:sp>
      <p:sp>
        <p:nvSpPr>
          <p:cNvPr id="22" name="Text Placeholder 9"/>
          <p:cNvSpPr>
            <a:spLocks noGrp="1"/>
          </p:cNvSpPr>
          <p:nvPr>
            <p:ph type="body" sz="quarter" idx="18"/>
          </p:nvPr>
        </p:nvSpPr>
        <p:spPr>
          <a:xfrm>
            <a:off x="6248399" y="1638300"/>
            <a:ext cx="5301343" cy="2705100"/>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C20B6947-6841-31C8-FBE2-1CD406D48295}"/>
              </a:ext>
            </a:extLst>
          </p:cNvPr>
          <p:cNvSpPr>
            <a:spLocks noGrp="1"/>
          </p:cNvSpPr>
          <p:nvPr>
            <p:ph type="dt" sz="half" idx="19"/>
          </p:nvPr>
        </p:nvSpPr>
        <p:spPr/>
        <p:txBody>
          <a:bodyPr/>
          <a:lstStyle>
            <a:lvl1pPr>
              <a:defRPr/>
            </a:lvl1pPr>
          </a:lstStyle>
          <a:p>
            <a:pPr>
              <a:defRPr/>
            </a:pPr>
            <a:fld id="{B2AE98A5-7A2B-44FB-B6B6-4560FC5DC41E}" type="datetimeFigureOut">
              <a:rPr lang="en-US"/>
              <a:pPr>
                <a:defRPr/>
              </a:pPr>
              <a:t>11/8/2024</a:t>
            </a:fld>
            <a:endParaRPr lang="en-US"/>
          </a:p>
        </p:txBody>
      </p:sp>
      <p:sp>
        <p:nvSpPr>
          <p:cNvPr id="6" name="Footer Placeholder 7">
            <a:extLst>
              <a:ext uri="{FF2B5EF4-FFF2-40B4-BE49-F238E27FC236}">
                <a16:creationId xmlns:a16="http://schemas.microsoft.com/office/drawing/2014/main" id="{F9FE6A07-1B50-139F-C7BB-1DF4377A4702}"/>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759E4387-8E55-97CE-E4D3-631AA1F8DC89}"/>
              </a:ext>
            </a:extLst>
          </p:cNvPr>
          <p:cNvSpPr>
            <a:spLocks noGrp="1"/>
          </p:cNvSpPr>
          <p:nvPr>
            <p:ph type="sldNum" sz="quarter" idx="21"/>
          </p:nvPr>
        </p:nvSpPr>
        <p:spPr/>
        <p:txBody>
          <a:bodyPr/>
          <a:lstStyle>
            <a:lvl1pPr>
              <a:defRPr/>
            </a:lvl1pPr>
          </a:lstStyle>
          <a:p>
            <a:pPr>
              <a:defRPr/>
            </a:pPr>
            <a:fld id="{B5C48D53-DFF7-4C19-979E-51DD72D3E798}" type="slidenum">
              <a:rPr lang="en-US"/>
              <a:pPr>
                <a:defRPr/>
              </a:pPr>
              <a:t>‹#›</a:t>
            </a:fld>
            <a:endParaRPr lang="en-US"/>
          </a:p>
        </p:txBody>
      </p:sp>
    </p:spTree>
    <p:extLst>
      <p:ext uri="{BB962C8B-B14F-4D97-AF65-F5344CB8AC3E}">
        <p14:creationId xmlns:p14="http://schemas.microsoft.com/office/powerpoint/2010/main" val="245870859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_Dark">
    <p:bg>
      <p:bgPr>
        <a:solidFill>
          <a:srgbClr val="545245"/>
        </a:solidFill>
        <a:effectLst/>
      </p:bgPr>
    </p:bg>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0E3EAA73-173A-21DF-4157-86A7DE8E3F99}"/>
              </a:ext>
            </a:extLst>
          </p:cNvPr>
          <p:cNvPicPr>
            <a:picLocks noChangeAspect="1"/>
          </p:cNvPicPr>
          <p:nvPr/>
        </p:nvPicPr>
        <p:blipFill>
          <a:blip r:embed="rId3"/>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3" name="Rectangle 2">
            <a:extLst>
              <a:ext uri="{FF2B5EF4-FFF2-40B4-BE49-F238E27FC236}">
                <a16:creationId xmlns:a16="http://schemas.microsoft.com/office/drawing/2014/main" id="{283D8EB3-FBD5-1968-659F-F008EC55DA29}"/>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Rectangle 3">
            <a:extLst>
              <a:ext uri="{FF2B5EF4-FFF2-40B4-BE49-F238E27FC236}">
                <a16:creationId xmlns:a16="http://schemas.microsoft.com/office/drawing/2014/main" id="{20BB21C4-EA93-9DA4-1A2B-B11E18A451A6}"/>
              </a:ext>
            </a:extLst>
          </p:cNvPr>
          <p:cNvSpPr/>
          <p:nvPr/>
        </p:nvSpPr>
        <p:spPr>
          <a:xfrm>
            <a:off x="647700" y="1638300"/>
            <a:ext cx="82550" cy="331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5" name="Graphic 9">
            <a:extLst>
              <a:ext uri="{FF2B5EF4-FFF2-40B4-BE49-F238E27FC236}">
                <a16:creationId xmlns:a16="http://schemas.microsoft.com/office/drawing/2014/main" id="{BC63E432-9779-38BD-F7A9-FF96C5C37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88" y="1611313"/>
            <a:ext cx="15605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3"/>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Title 1"/>
          <p:cNvSpPr>
            <a:spLocks noGrp="1"/>
          </p:cNvSpPr>
          <p:nvPr>
            <p:ph type="title"/>
          </p:nvPr>
        </p:nvSpPr>
        <p:spPr>
          <a:xfrm>
            <a:off x="964313" y="1638301"/>
            <a:ext cx="6846187" cy="2133600"/>
          </a:xfrm>
        </p:spPr>
        <p:txBody>
          <a:bodyPr anchor="b">
            <a:normAutofit/>
          </a:bodyPr>
          <a:lstStyle>
            <a:lvl1pPr>
              <a:defRPr sz="4400"/>
            </a:lvl1pPr>
          </a:lstStyle>
          <a:p>
            <a:r>
              <a:rPr lang="en-US"/>
              <a:t>Click to edit Master title style</a:t>
            </a:r>
          </a:p>
        </p:txBody>
      </p:sp>
      <p:sp>
        <p:nvSpPr>
          <p:cNvPr id="6" name="Date Placeholder 9">
            <a:extLst>
              <a:ext uri="{FF2B5EF4-FFF2-40B4-BE49-F238E27FC236}">
                <a16:creationId xmlns:a16="http://schemas.microsoft.com/office/drawing/2014/main" id="{D3CC45C3-186D-A5C4-07D1-5357E4064178}"/>
              </a:ext>
            </a:extLst>
          </p:cNvPr>
          <p:cNvSpPr>
            <a:spLocks noGrp="1"/>
          </p:cNvSpPr>
          <p:nvPr>
            <p:ph type="dt" sz="half" idx="14"/>
          </p:nvPr>
        </p:nvSpPr>
        <p:spPr/>
        <p:txBody>
          <a:bodyPr/>
          <a:lstStyle>
            <a:lvl1pPr>
              <a:defRPr/>
            </a:lvl1pPr>
          </a:lstStyle>
          <a:p>
            <a:pPr>
              <a:defRPr/>
            </a:pPr>
            <a:fld id="{F7A02684-4390-4621-A248-B895CFE5403C}" type="datetimeFigureOut">
              <a:rPr lang="en-US"/>
              <a:pPr>
                <a:defRPr/>
              </a:pPr>
              <a:t>11/8/2024</a:t>
            </a:fld>
            <a:endParaRPr lang="en-US"/>
          </a:p>
        </p:txBody>
      </p:sp>
      <p:sp>
        <p:nvSpPr>
          <p:cNvPr id="8" name="Footer Placeholder 10">
            <a:extLst>
              <a:ext uri="{FF2B5EF4-FFF2-40B4-BE49-F238E27FC236}">
                <a16:creationId xmlns:a16="http://schemas.microsoft.com/office/drawing/2014/main" id="{8DEBC8B8-FA49-C434-FB90-49D6AE85C52F}"/>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11">
            <a:extLst>
              <a:ext uri="{FF2B5EF4-FFF2-40B4-BE49-F238E27FC236}">
                <a16:creationId xmlns:a16="http://schemas.microsoft.com/office/drawing/2014/main" id="{BE8405CC-319D-BEF0-8CED-6E2158F9CABE}"/>
              </a:ext>
            </a:extLst>
          </p:cNvPr>
          <p:cNvSpPr>
            <a:spLocks noGrp="1"/>
          </p:cNvSpPr>
          <p:nvPr>
            <p:ph type="sldNum" sz="quarter" idx="16"/>
          </p:nvPr>
        </p:nvSpPr>
        <p:spPr/>
        <p:txBody>
          <a:bodyPr/>
          <a:lstStyle>
            <a:lvl1pPr>
              <a:defRPr/>
            </a:lvl1pPr>
          </a:lstStyle>
          <a:p>
            <a:pPr>
              <a:defRPr/>
            </a:pPr>
            <a:fld id="{FAB3C847-43DA-4F65-A3FB-DF7518851846}" type="slidenum">
              <a:rPr lang="en-US"/>
              <a:pPr>
                <a:defRPr/>
              </a:pPr>
              <a:t>‹#›</a:t>
            </a:fld>
            <a:endParaRPr lang="en-US"/>
          </a:p>
        </p:txBody>
      </p:sp>
    </p:spTree>
    <p:extLst>
      <p:ext uri="{BB962C8B-B14F-4D97-AF65-F5344CB8AC3E}">
        <p14:creationId xmlns:p14="http://schemas.microsoft.com/office/powerpoint/2010/main" val="34246577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Logo_Blue">
    <p:bg>
      <p:bgPr>
        <a:solidFill>
          <a:srgbClr val="536C67"/>
        </a:solidFill>
        <a:effectLst/>
      </p:bgPr>
    </p:bg>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8FBB6198-17A3-50B9-ADE9-6434C380A80F}"/>
              </a:ext>
            </a:extLst>
          </p:cNvPr>
          <p:cNvPicPr>
            <a:picLocks noChangeAspect="1"/>
          </p:cNvPicPr>
          <p:nvPr/>
        </p:nvPicPr>
        <p:blipFill>
          <a:blip r:embed="rId3"/>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3" name="Rectangle 2">
            <a:extLst>
              <a:ext uri="{FF2B5EF4-FFF2-40B4-BE49-F238E27FC236}">
                <a16:creationId xmlns:a16="http://schemas.microsoft.com/office/drawing/2014/main" id="{3C03364A-3F00-C522-F477-E59C18F2465E}"/>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Rectangle 3">
            <a:extLst>
              <a:ext uri="{FF2B5EF4-FFF2-40B4-BE49-F238E27FC236}">
                <a16:creationId xmlns:a16="http://schemas.microsoft.com/office/drawing/2014/main" id="{8A7EE8C8-E6C8-4778-2CD3-CE22095FFD5B}"/>
              </a:ext>
            </a:extLst>
          </p:cNvPr>
          <p:cNvSpPr/>
          <p:nvPr/>
        </p:nvSpPr>
        <p:spPr>
          <a:xfrm>
            <a:off x="647700" y="1638300"/>
            <a:ext cx="82550" cy="331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grpSp>
        <p:nvGrpSpPr>
          <p:cNvPr id="5" name="Group 9">
            <a:extLst>
              <a:ext uri="{FF2B5EF4-FFF2-40B4-BE49-F238E27FC236}">
                <a16:creationId xmlns:a16="http://schemas.microsoft.com/office/drawing/2014/main" id="{0482C8F6-7C41-0627-D3A1-AF180F167E65}"/>
              </a:ext>
            </a:extLst>
          </p:cNvPr>
          <p:cNvGrpSpPr>
            <a:grpSpLocks/>
          </p:cNvGrpSpPr>
          <p:nvPr/>
        </p:nvGrpSpPr>
        <p:grpSpPr bwMode="auto">
          <a:xfrm>
            <a:off x="1085850" y="1635125"/>
            <a:ext cx="1447800" cy="412750"/>
            <a:chOff x="1068836" y="953141"/>
            <a:chExt cx="1448267" cy="413895"/>
          </a:xfrm>
        </p:grpSpPr>
        <p:sp>
          <p:nvSpPr>
            <p:cNvPr id="6" name="Freeform 10">
              <a:extLst>
                <a:ext uri="{FF2B5EF4-FFF2-40B4-BE49-F238E27FC236}">
                  <a16:creationId xmlns:a16="http://schemas.microsoft.com/office/drawing/2014/main" id="{26D42F73-B06C-ACD6-9465-7F692A1ECF2C}"/>
                </a:ext>
              </a:extLst>
            </p:cNvPr>
            <p:cNvSpPr>
              <a:spLocks/>
            </p:cNvSpPr>
            <p:nvPr/>
          </p:nvSpPr>
          <p:spPr bwMode="auto">
            <a:xfrm>
              <a:off x="2149255" y="953843"/>
              <a:ext cx="367848" cy="413188"/>
            </a:xfrm>
            <a:custGeom>
              <a:avLst/>
              <a:gdLst>
                <a:gd name="T0" fmla="*/ 387079 w 349223"/>
                <a:gd name="T1" fmla="*/ 155564 h 392268"/>
                <a:gd name="T2" fmla="*/ 188003 w 349223"/>
                <a:gd name="T3" fmla="*/ 5651 h 392268"/>
                <a:gd name="T4" fmla="*/ 1150 w 349223"/>
                <a:gd name="T5" fmla="*/ 315326 h 392268"/>
                <a:gd name="T6" fmla="*/ 143319 w 349223"/>
                <a:gd name="T7" fmla="*/ 435198 h 392268"/>
                <a:gd name="T8" fmla="*/ 334379 w 349223"/>
                <a:gd name="T9" fmla="*/ 305379 h 392268"/>
                <a:gd name="T10" fmla="*/ 387180 w 349223"/>
                <a:gd name="T11" fmla="*/ 155465 h 392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9223" h="392268">
                  <a:moveTo>
                    <a:pt x="348874" y="140210"/>
                  </a:moveTo>
                  <a:cubicBezTo>
                    <a:pt x="346797" y="98698"/>
                    <a:pt x="263902" y="-26647"/>
                    <a:pt x="169447" y="5093"/>
                  </a:cubicBezTo>
                  <a:cubicBezTo>
                    <a:pt x="74993" y="36832"/>
                    <a:pt x="-10431" y="215704"/>
                    <a:pt x="1037" y="284204"/>
                  </a:cubicBezTo>
                  <a:cubicBezTo>
                    <a:pt x="12415" y="352704"/>
                    <a:pt x="74000" y="393410"/>
                    <a:pt x="129173" y="392245"/>
                  </a:cubicBezTo>
                  <a:cubicBezTo>
                    <a:pt x="150936" y="391796"/>
                    <a:pt x="244758" y="331993"/>
                    <a:pt x="301376" y="275238"/>
                  </a:cubicBezTo>
                  <a:cubicBezTo>
                    <a:pt x="343998" y="232470"/>
                    <a:pt x="350771" y="176074"/>
                    <a:pt x="348965" y="140121"/>
                  </a:cubicBezTo>
                </a:path>
              </a:pathLst>
            </a:custGeom>
            <a:solidFill>
              <a:srgbClr val="4A4939"/>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7" name="Freeform 11">
              <a:extLst>
                <a:ext uri="{FF2B5EF4-FFF2-40B4-BE49-F238E27FC236}">
                  <a16:creationId xmlns:a16="http://schemas.microsoft.com/office/drawing/2014/main" id="{9493B9E4-A7BE-EBEE-51F5-65BC7D2CAC75}"/>
                </a:ext>
              </a:extLst>
            </p:cNvPr>
            <p:cNvSpPr>
              <a:spLocks/>
            </p:cNvSpPr>
            <p:nvPr/>
          </p:nvSpPr>
          <p:spPr bwMode="auto">
            <a:xfrm>
              <a:off x="2149225" y="1178028"/>
              <a:ext cx="178514" cy="189008"/>
            </a:xfrm>
            <a:custGeom>
              <a:avLst/>
              <a:gdLst>
                <a:gd name="T0" fmla="*/ 188034 w 169476"/>
                <a:gd name="T1" fmla="*/ 180057 h 179438"/>
                <a:gd name="T2" fmla="*/ 75523 w 169476"/>
                <a:gd name="T3" fmla="*/ 113505 h 179438"/>
                <a:gd name="T4" fmla="*/ 19217 w 169476"/>
                <a:gd name="T5" fmla="*/ 26561 h 179438"/>
                <a:gd name="T6" fmla="*/ 11402 w 169476"/>
                <a:gd name="T7" fmla="*/ 0 h 179438"/>
                <a:gd name="T8" fmla="*/ 983 w 169476"/>
                <a:gd name="T9" fmla="*/ 78289 h 179438"/>
                <a:gd name="T10" fmla="*/ 983 w 169476"/>
                <a:gd name="T11" fmla="*/ 78289 h 179438"/>
                <a:gd name="T12" fmla="*/ 983 w 169476"/>
                <a:gd name="T13" fmla="*/ 78687 h 179438"/>
                <a:gd name="T14" fmla="*/ 983 w 169476"/>
                <a:gd name="T15" fmla="*/ 78687 h 179438"/>
                <a:gd name="T16" fmla="*/ 983 w 169476"/>
                <a:gd name="T17" fmla="*/ 79184 h 179438"/>
                <a:gd name="T18" fmla="*/ 5091 w 169476"/>
                <a:gd name="T19" fmla="*/ 97091 h 179438"/>
                <a:gd name="T20" fmla="*/ 143051 w 169476"/>
                <a:gd name="T21" fmla="*/ 199058 h 179438"/>
                <a:gd name="T22" fmla="*/ 143250 w 169476"/>
                <a:gd name="T23" fmla="*/ 199058 h 179438"/>
                <a:gd name="T24" fmla="*/ 143250 w 169476"/>
                <a:gd name="T25" fmla="*/ 199058 h 179438"/>
                <a:gd name="T26" fmla="*/ 143451 w 169476"/>
                <a:gd name="T27" fmla="*/ 199058 h 179438"/>
                <a:gd name="T28" fmla="*/ 143551 w 169476"/>
                <a:gd name="T29" fmla="*/ 199058 h 179438"/>
                <a:gd name="T30" fmla="*/ 143651 w 169476"/>
                <a:gd name="T31" fmla="*/ 199058 h 179438"/>
                <a:gd name="T32" fmla="*/ 143851 w 169476"/>
                <a:gd name="T33" fmla="*/ 199058 h 179438"/>
                <a:gd name="T34" fmla="*/ 143851 w 169476"/>
                <a:gd name="T35" fmla="*/ 199058 h 179438"/>
                <a:gd name="T36" fmla="*/ 144252 w 169476"/>
                <a:gd name="T37" fmla="*/ 199058 h 179438"/>
                <a:gd name="T38" fmla="*/ 144252 w 169476"/>
                <a:gd name="T39" fmla="*/ 199058 h 179438"/>
                <a:gd name="T40" fmla="*/ 187634 w 169476"/>
                <a:gd name="T41" fmla="*/ 180156 h 179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476" h="179438">
                  <a:moveTo>
                    <a:pt x="169476" y="162285"/>
                  </a:moveTo>
                  <a:cubicBezTo>
                    <a:pt x="112768" y="167306"/>
                    <a:pt x="71049" y="149284"/>
                    <a:pt x="68069" y="102302"/>
                  </a:cubicBezTo>
                  <a:cubicBezTo>
                    <a:pt x="60664" y="85267"/>
                    <a:pt x="35290" y="72176"/>
                    <a:pt x="17320" y="23939"/>
                  </a:cubicBezTo>
                  <a:cubicBezTo>
                    <a:pt x="14431" y="16049"/>
                    <a:pt x="12534" y="7890"/>
                    <a:pt x="10277" y="0"/>
                  </a:cubicBezTo>
                  <a:cubicBezTo>
                    <a:pt x="1788" y="27795"/>
                    <a:pt x="-1823" y="52810"/>
                    <a:pt x="886" y="70562"/>
                  </a:cubicBezTo>
                  <a:cubicBezTo>
                    <a:pt x="886" y="70562"/>
                    <a:pt x="886" y="70831"/>
                    <a:pt x="886" y="70921"/>
                  </a:cubicBezTo>
                  <a:cubicBezTo>
                    <a:pt x="886" y="70921"/>
                    <a:pt x="886" y="71280"/>
                    <a:pt x="886" y="71369"/>
                  </a:cubicBezTo>
                  <a:cubicBezTo>
                    <a:pt x="1788" y="76928"/>
                    <a:pt x="3053" y="82308"/>
                    <a:pt x="4588" y="87508"/>
                  </a:cubicBezTo>
                  <a:cubicBezTo>
                    <a:pt x="22196" y="146235"/>
                    <a:pt x="78273" y="180575"/>
                    <a:pt x="128932" y="179410"/>
                  </a:cubicBezTo>
                  <a:cubicBezTo>
                    <a:pt x="128932" y="179410"/>
                    <a:pt x="129112" y="179410"/>
                    <a:pt x="129112" y="179410"/>
                  </a:cubicBezTo>
                  <a:cubicBezTo>
                    <a:pt x="129112" y="179410"/>
                    <a:pt x="129112" y="179410"/>
                    <a:pt x="129112" y="179410"/>
                  </a:cubicBezTo>
                  <a:cubicBezTo>
                    <a:pt x="129112" y="179410"/>
                    <a:pt x="129202" y="179410"/>
                    <a:pt x="129293" y="179410"/>
                  </a:cubicBezTo>
                  <a:cubicBezTo>
                    <a:pt x="129293" y="179410"/>
                    <a:pt x="129293" y="179410"/>
                    <a:pt x="129383" y="179410"/>
                  </a:cubicBezTo>
                  <a:cubicBezTo>
                    <a:pt x="129383" y="179410"/>
                    <a:pt x="129383" y="179410"/>
                    <a:pt x="129473" y="179410"/>
                  </a:cubicBezTo>
                  <a:cubicBezTo>
                    <a:pt x="129473" y="179410"/>
                    <a:pt x="129564" y="179410"/>
                    <a:pt x="129654" y="179410"/>
                  </a:cubicBezTo>
                  <a:cubicBezTo>
                    <a:pt x="129654" y="179410"/>
                    <a:pt x="129835" y="179410"/>
                    <a:pt x="130015" y="179410"/>
                  </a:cubicBezTo>
                  <a:cubicBezTo>
                    <a:pt x="137510" y="178603"/>
                    <a:pt x="151597" y="172327"/>
                    <a:pt x="169115" y="162374"/>
                  </a:cubicBezTo>
                </a:path>
              </a:pathLst>
            </a:custGeom>
            <a:solidFill>
              <a:srgbClr val="36392C"/>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8" name="Freeform 12">
              <a:extLst>
                <a:ext uri="{FF2B5EF4-FFF2-40B4-BE49-F238E27FC236}">
                  <a16:creationId xmlns:a16="http://schemas.microsoft.com/office/drawing/2014/main" id="{000CBB7B-6864-9137-DE2D-540D0941C867}"/>
                </a:ext>
              </a:extLst>
            </p:cNvPr>
            <p:cNvSpPr>
              <a:spLocks/>
            </p:cNvSpPr>
            <p:nvPr/>
          </p:nvSpPr>
          <p:spPr bwMode="auto">
            <a:xfrm>
              <a:off x="1516895" y="953141"/>
              <a:ext cx="463853" cy="405361"/>
            </a:xfrm>
            <a:custGeom>
              <a:avLst/>
              <a:gdLst>
                <a:gd name="T0" fmla="*/ 343425 w 440367"/>
                <a:gd name="T1" fmla="*/ 403905 h 384837"/>
                <a:gd name="T2" fmla="*/ 480384 w 440367"/>
                <a:gd name="T3" fmla="*/ 130339 h 384837"/>
                <a:gd name="T4" fmla="*/ 111187 w 440367"/>
                <a:gd name="T5" fmla="*/ 9772 h 384837"/>
                <a:gd name="T6" fmla="*/ 478 w 440367"/>
                <a:gd name="T7" fmla="*/ 206241 h 384837"/>
                <a:gd name="T8" fmla="*/ 113792 w 440367"/>
                <a:gd name="T9" fmla="*/ 398036 h 384837"/>
                <a:gd name="T10" fmla="*/ 343325 w 440367"/>
                <a:gd name="T11" fmla="*/ 403905 h 3848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0367" h="384837">
                  <a:moveTo>
                    <a:pt x="309529" y="364040"/>
                  </a:moveTo>
                  <a:cubicBezTo>
                    <a:pt x="351067" y="357764"/>
                    <a:pt x="471167" y="238516"/>
                    <a:pt x="432970" y="117475"/>
                  </a:cubicBezTo>
                  <a:cubicBezTo>
                    <a:pt x="394682" y="-3656"/>
                    <a:pt x="168209" y="-11905"/>
                    <a:pt x="100212" y="8807"/>
                  </a:cubicBezTo>
                  <a:cubicBezTo>
                    <a:pt x="32307" y="29518"/>
                    <a:pt x="-4446" y="113619"/>
                    <a:pt x="431" y="185885"/>
                  </a:cubicBezTo>
                  <a:cubicBezTo>
                    <a:pt x="2417" y="214397"/>
                    <a:pt x="41788" y="289443"/>
                    <a:pt x="102560" y="358750"/>
                  </a:cubicBezTo>
                  <a:cubicBezTo>
                    <a:pt x="148343" y="411022"/>
                    <a:pt x="273499" y="369509"/>
                    <a:pt x="309439" y="364040"/>
                  </a:cubicBezTo>
                </a:path>
              </a:pathLst>
            </a:custGeom>
            <a:solidFill>
              <a:schemeClr val="tx2"/>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9" name="Freeform 13">
              <a:extLst>
                <a:ext uri="{FF2B5EF4-FFF2-40B4-BE49-F238E27FC236}">
                  <a16:creationId xmlns:a16="http://schemas.microsoft.com/office/drawing/2014/main" id="{164575A4-AACD-13CC-1BC7-8A326F282132}"/>
                </a:ext>
              </a:extLst>
            </p:cNvPr>
            <p:cNvSpPr>
              <a:spLocks/>
            </p:cNvSpPr>
            <p:nvPr/>
          </p:nvSpPr>
          <p:spPr bwMode="auto">
            <a:xfrm>
              <a:off x="1537133" y="1161217"/>
              <a:ext cx="440483" cy="197241"/>
            </a:xfrm>
            <a:custGeom>
              <a:avLst/>
              <a:gdLst>
                <a:gd name="T0" fmla="*/ 463974 w 418181"/>
                <a:gd name="T1" fmla="*/ 0 h 187254"/>
                <a:gd name="T2" fmla="*/ 248669 w 418181"/>
                <a:gd name="T3" fmla="*/ 130019 h 187254"/>
                <a:gd name="T4" fmla="*/ 137158 w 418181"/>
                <a:gd name="T5" fmla="*/ 97191 h 187254"/>
                <a:gd name="T6" fmla="*/ 0 w 418181"/>
                <a:gd name="T7" fmla="*/ 44567 h 187254"/>
                <a:gd name="T8" fmla="*/ 92575 w 418181"/>
                <a:gd name="T9" fmla="*/ 178863 h 187254"/>
                <a:gd name="T10" fmla="*/ 126239 w 418181"/>
                <a:gd name="T11" fmla="*/ 200451 h 187254"/>
                <a:gd name="T12" fmla="*/ 322208 w 418181"/>
                <a:gd name="T13" fmla="*/ 184733 h 187254"/>
                <a:gd name="T14" fmla="*/ 322608 w 418181"/>
                <a:gd name="T15" fmla="*/ 184733 h 187254"/>
                <a:gd name="T16" fmla="*/ 322608 w 418181"/>
                <a:gd name="T17" fmla="*/ 184733 h 187254"/>
                <a:gd name="T18" fmla="*/ 323009 w 418181"/>
                <a:gd name="T19" fmla="*/ 184733 h 187254"/>
                <a:gd name="T20" fmla="*/ 323009 w 418181"/>
                <a:gd name="T21" fmla="*/ 184733 h 187254"/>
                <a:gd name="T22" fmla="*/ 323409 w 418181"/>
                <a:gd name="T23" fmla="*/ 184733 h 187254"/>
                <a:gd name="T24" fmla="*/ 323409 w 418181"/>
                <a:gd name="T25" fmla="*/ 184733 h 187254"/>
                <a:gd name="T26" fmla="*/ 323811 w 418181"/>
                <a:gd name="T27" fmla="*/ 184733 h 187254"/>
                <a:gd name="T28" fmla="*/ 323811 w 418181"/>
                <a:gd name="T29" fmla="*/ 184733 h 187254"/>
                <a:gd name="T30" fmla="*/ 324211 w 418181"/>
                <a:gd name="T31" fmla="*/ 184733 h 187254"/>
                <a:gd name="T32" fmla="*/ 324211 w 418181"/>
                <a:gd name="T33" fmla="*/ 184733 h 187254"/>
                <a:gd name="T34" fmla="*/ 463874 w 418181"/>
                <a:gd name="T35" fmla="*/ 398 h 187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8181" h="187254">
                  <a:moveTo>
                    <a:pt x="418181" y="0"/>
                  </a:moveTo>
                  <a:cubicBezTo>
                    <a:pt x="334292" y="69576"/>
                    <a:pt x="283543" y="129021"/>
                    <a:pt x="224126" y="117186"/>
                  </a:cubicBezTo>
                  <a:cubicBezTo>
                    <a:pt x="198932" y="112165"/>
                    <a:pt x="161277" y="100599"/>
                    <a:pt x="123621" y="87598"/>
                  </a:cubicBezTo>
                  <a:cubicBezTo>
                    <a:pt x="72150" y="69935"/>
                    <a:pt x="20588" y="49761"/>
                    <a:pt x="0" y="40168"/>
                  </a:cubicBezTo>
                  <a:cubicBezTo>
                    <a:pt x="17518" y="74776"/>
                    <a:pt x="46505" y="118979"/>
                    <a:pt x="83438" y="161209"/>
                  </a:cubicBezTo>
                  <a:cubicBezTo>
                    <a:pt x="91384" y="170354"/>
                    <a:pt x="101859" y="176630"/>
                    <a:pt x="113779" y="180665"/>
                  </a:cubicBezTo>
                  <a:cubicBezTo>
                    <a:pt x="170216" y="200031"/>
                    <a:pt x="260697" y="170982"/>
                    <a:pt x="290406" y="166499"/>
                  </a:cubicBezTo>
                  <a:cubicBezTo>
                    <a:pt x="290496" y="166499"/>
                    <a:pt x="290677" y="166499"/>
                    <a:pt x="290767" y="166499"/>
                  </a:cubicBezTo>
                  <a:cubicBezTo>
                    <a:pt x="290767" y="166499"/>
                    <a:pt x="290767" y="166499"/>
                    <a:pt x="290767" y="166499"/>
                  </a:cubicBezTo>
                  <a:cubicBezTo>
                    <a:pt x="290858" y="166499"/>
                    <a:pt x="290948" y="166499"/>
                    <a:pt x="291129" y="166499"/>
                  </a:cubicBezTo>
                  <a:cubicBezTo>
                    <a:pt x="291129" y="166499"/>
                    <a:pt x="291399" y="166499"/>
                    <a:pt x="291490" y="166499"/>
                  </a:cubicBezTo>
                  <a:cubicBezTo>
                    <a:pt x="291490" y="166499"/>
                    <a:pt x="291490" y="166499"/>
                    <a:pt x="291490" y="166499"/>
                  </a:cubicBezTo>
                  <a:cubicBezTo>
                    <a:pt x="291580" y="166499"/>
                    <a:pt x="291761" y="166499"/>
                    <a:pt x="291851" y="166499"/>
                  </a:cubicBezTo>
                  <a:cubicBezTo>
                    <a:pt x="291851" y="166499"/>
                    <a:pt x="292122" y="166499"/>
                    <a:pt x="292212" y="166499"/>
                  </a:cubicBezTo>
                  <a:cubicBezTo>
                    <a:pt x="325533" y="159146"/>
                    <a:pt x="402198" y="87508"/>
                    <a:pt x="418091" y="359"/>
                  </a:cubicBezTo>
                </a:path>
              </a:pathLst>
            </a:custGeom>
            <a:solidFill>
              <a:srgbClr val="DCD5C6"/>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sp>
          <p:nvSpPr>
            <p:cNvPr id="10" name="Freeform 14">
              <a:extLst>
                <a:ext uri="{FF2B5EF4-FFF2-40B4-BE49-F238E27FC236}">
                  <a16:creationId xmlns:a16="http://schemas.microsoft.com/office/drawing/2014/main" id="{C1C8385D-7283-7656-C142-BF35BE528740}"/>
                </a:ext>
              </a:extLst>
            </p:cNvPr>
            <p:cNvSpPr/>
            <p:nvPr/>
          </p:nvSpPr>
          <p:spPr>
            <a:xfrm>
              <a:off x="1068836" y="992939"/>
              <a:ext cx="284255" cy="321565"/>
            </a:xfrm>
            <a:custGeom>
              <a:avLst/>
              <a:gdLst>
                <a:gd name="connsiteX0" fmla="*/ 33357 w 269397"/>
                <a:gd name="connsiteY0" fmla="*/ 246991 h 305021"/>
                <a:gd name="connsiteX1" fmla="*/ 205831 w 269397"/>
                <a:gd name="connsiteY1" fmla="*/ 295677 h 305021"/>
                <a:gd name="connsiteX2" fmla="*/ 245383 w 269397"/>
                <a:gd name="connsiteY2" fmla="*/ 76996 h 305021"/>
                <a:gd name="connsiteX3" fmla="*/ 135216 w 269397"/>
                <a:gd name="connsiteY3" fmla="*/ 5806 h 305021"/>
                <a:gd name="connsiteX4" fmla="*/ 53765 w 269397"/>
                <a:gd name="connsiteY4" fmla="*/ 20779 h 305021"/>
                <a:gd name="connsiteX5" fmla="*/ 4552 w 269397"/>
                <a:gd name="connsiteY5" fmla="*/ 98066 h 305021"/>
                <a:gd name="connsiteX6" fmla="*/ 33267 w 269397"/>
                <a:gd name="connsiteY6" fmla="*/ 246901 h 30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97" h="305021">
                  <a:moveTo>
                    <a:pt x="33357" y="246991"/>
                  </a:moveTo>
                  <a:cubicBezTo>
                    <a:pt x="65504" y="268958"/>
                    <a:pt x="167995" y="327685"/>
                    <a:pt x="205831" y="295677"/>
                  </a:cubicBezTo>
                  <a:cubicBezTo>
                    <a:pt x="243667" y="263668"/>
                    <a:pt x="302995" y="150427"/>
                    <a:pt x="245383" y="76996"/>
                  </a:cubicBezTo>
                  <a:cubicBezTo>
                    <a:pt x="199420" y="18448"/>
                    <a:pt x="158694" y="18089"/>
                    <a:pt x="135216" y="5806"/>
                  </a:cubicBezTo>
                  <a:cubicBezTo>
                    <a:pt x="111738" y="-6478"/>
                    <a:pt x="77063" y="1771"/>
                    <a:pt x="53765" y="20779"/>
                  </a:cubicBezTo>
                  <a:cubicBezTo>
                    <a:pt x="40130" y="31897"/>
                    <a:pt x="19451" y="69106"/>
                    <a:pt x="4552" y="98066"/>
                  </a:cubicBezTo>
                  <a:cubicBezTo>
                    <a:pt x="-6014" y="118598"/>
                    <a:pt x="1120" y="225024"/>
                    <a:pt x="33267" y="246901"/>
                  </a:cubicBezTo>
                </a:path>
              </a:pathLst>
            </a:custGeom>
            <a:solidFill>
              <a:schemeClr val="accent3"/>
            </a:solidFill>
            <a:ln w="900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15">
              <a:extLst>
                <a:ext uri="{FF2B5EF4-FFF2-40B4-BE49-F238E27FC236}">
                  <a16:creationId xmlns:a16="http://schemas.microsoft.com/office/drawing/2014/main" id="{CE238216-7C82-0745-951F-5670443D15D0}"/>
                </a:ext>
              </a:extLst>
            </p:cNvPr>
            <p:cNvSpPr>
              <a:spLocks/>
            </p:cNvSpPr>
            <p:nvPr/>
          </p:nvSpPr>
          <p:spPr bwMode="auto">
            <a:xfrm>
              <a:off x="1069446" y="1149318"/>
              <a:ext cx="266325" cy="165576"/>
            </a:xfrm>
            <a:custGeom>
              <a:avLst/>
              <a:gdLst>
                <a:gd name="T0" fmla="*/ 280528 w 252841"/>
                <a:gd name="T1" fmla="*/ 85053 h 157193"/>
                <a:gd name="T2" fmla="*/ 188154 w 252841"/>
                <a:gd name="T3" fmla="*/ 134395 h 157193"/>
                <a:gd name="T4" fmla="*/ 76143 w 252841"/>
                <a:gd name="T5" fmla="*/ 68242 h 157193"/>
                <a:gd name="T6" fmla="*/ 0 w 252841"/>
                <a:gd name="T7" fmla="*/ 0 h 157193"/>
                <a:gd name="T8" fmla="*/ 28955 w 252841"/>
                <a:gd name="T9" fmla="*/ 103258 h 157193"/>
                <a:gd name="T10" fmla="*/ 36368 w 252841"/>
                <a:gd name="T11" fmla="*/ 110022 h 157193"/>
                <a:gd name="T12" fmla="*/ 227729 w 252841"/>
                <a:gd name="T13" fmla="*/ 164039 h 157193"/>
                <a:gd name="T14" fmla="*/ 228229 w 252841"/>
                <a:gd name="T15" fmla="*/ 163642 h 157193"/>
                <a:gd name="T16" fmla="*/ 228430 w 252841"/>
                <a:gd name="T17" fmla="*/ 163642 h 157193"/>
                <a:gd name="T18" fmla="*/ 228731 w 252841"/>
                <a:gd name="T19" fmla="*/ 163243 h 157193"/>
                <a:gd name="T20" fmla="*/ 228931 w 252841"/>
                <a:gd name="T21" fmla="*/ 163045 h 157193"/>
                <a:gd name="T22" fmla="*/ 229132 w 252841"/>
                <a:gd name="T23" fmla="*/ 162845 h 157193"/>
                <a:gd name="T24" fmla="*/ 229332 w 252841"/>
                <a:gd name="T25" fmla="*/ 162647 h 157193"/>
                <a:gd name="T26" fmla="*/ 229532 w 252841"/>
                <a:gd name="T27" fmla="*/ 162448 h 157193"/>
                <a:gd name="T28" fmla="*/ 230434 w 252841"/>
                <a:gd name="T29" fmla="*/ 161652 h 157193"/>
                <a:gd name="T30" fmla="*/ 230635 w 252841"/>
                <a:gd name="T31" fmla="*/ 161452 h 157193"/>
                <a:gd name="T32" fmla="*/ 230934 w 252841"/>
                <a:gd name="T33" fmla="*/ 161154 h 157193"/>
                <a:gd name="T34" fmla="*/ 231135 w 252841"/>
                <a:gd name="T35" fmla="*/ 161055 h 157193"/>
                <a:gd name="T36" fmla="*/ 231436 w 252841"/>
                <a:gd name="T37" fmla="*/ 160757 h 157193"/>
                <a:gd name="T38" fmla="*/ 231536 w 252841"/>
                <a:gd name="T39" fmla="*/ 160657 h 157193"/>
                <a:gd name="T40" fmla="*/ 233039 w 252841"/>
                <a:gd name="T41" fmla="*/ 159164 h 157193"/>
                <a:gd name="T42" fmla="*/ 233039 w 252841"/>
                <a:gd name="T43" fmla="*/ 159164 h 157193"/>
                <a:gd name="T44" fmla="*/ 233440 w 252841"/>
                <a:gd name="T45" fmla="*/ 158766 h 157193"/>
                <a:gd name="T46" fmla="*/ 233440 w 252841"/>
                <a:gd name="T47" fmla="*/ 158766 h 157193"/>
                <a:gd name="T48" fmla="*/ 235544 w 252841"/>
                <a:gd name="T49" fmla="*/ 156679 h 157193"/>
                <a:gd name="T50" fmla="*/ 235544 w 252841"/>
                <a:gd name="T51" fmla="*/ 156679 h 157193"/>
                <a:gd name="T52" fmla="*/ 246665 w 252841"/>
                <a:gd name="T53" fmla="*/ 143746 h 157193"/>
                <a:gd name="T54" fmla="*/ 246665 w 252841"/>
                <a:gd name="T55" fmla="*/ 143746 h 157193"/>
                <a:gd name="T56" fmla="*/ 247066 w 252841"/>
                <a:gd name="T57" fmla="*/ 143248 h 157193"/>
                <a:gd name="T58" fmla="*/ 247066 w 252841"/>
                <a:gd name="T59" fmla="*/ 143248 h 157193"/>
                <a:gd name="T60" fmla="*/ 248768 w 252841"/>
                <a:gd name="T61" fmla="*/ 141060 h 157193"/>
                <a:gd name="T62" fmla="*/ 248868 w 252841"/>
                <a:gd name="T63" fmla="*/ 140862 h 157193"/>
                <a:gd name="T64" fmla="*/ 249169 w 252841"/>
                <a:gd name="T65" fmla="*/ 140364 h 157193"/>
                <a:gd name="T66" fmla="*/ 249268 w 252841"/>
                <a:gd name="T67" fmla="*/ 140164 h 157193"/>
                <a:gd name="T68" fmla="*/ 249671 w 252841"/>
                <a:gd name="T69" fmla="*/ 139667 h 157193"/>
                <a:gd name="T70" fmla="*/ 249671 w 252841"/>
                <a:gd name="T71" fmla="*/ 139567 h 157193"/>
                <a:gd name="T72" fmla="*/ 250773 w 252841"/>
                <a:gd name="T73" fmla="*/ 138076 h 157193"/>
                <a:gd name="T74" fmla="*/ 250973 w 252841"/>
                <a:gd name="T75" fmla="*/ 137777 h 157193"/>
                <a:gd name="T76" fmla="*/ 251273 w 252841"/>
                <a:gd name="T77" fmla="*/ 137378 h 157193"/>
                <a:gd name="T78" fmla="*/ 251473 w 252841"/>
                <a:gd name="T79" fmla="*/ 137080 h 157193"/>
                <a:gd name="T80" fmla="*/ 251774 w 252841"/>
                <a:gd name="T81" fmla="*/ 136683 h 157193"/>
                <a:gd name="T82" fmla="*/ 252074 w 252841"/>
                <a:gd name="T83" fmla="*/ 136285 h 157193"/>
                <a:gd name="T84" fmla="*/ 252275 w 252841"/>
                <a:gd name="T85" fmla="*/ 135986 h 157193"/>
                <a:gd name="T86" fmla="*/ 252776 w 252841"/>
                <a:gd name="T87" fmla="*/ 135291 h 157193"/>
                <a:gd name="T88" fmla="*/ 252776 w 252841"/>
                <a:gd name="T89" fmla="*/ 135291 h 157193"/>
                <a:gd name="T90" fmla="*/ 253176 w 252841"/>
                <a:gd name="T91" fmla="*/ 134693 h 157193"/>
                <a:gd name="T92" fmla="*/ 253377 w 252841"/>
                <a:gd name="T93" fmla="*/ 134395 h 157193"/>
                <a:gd name="T94" fmla="*/ 253678 w 252841"/>
                <a:gd name="T95" fmla="*/ 133897 h 157193"/>
                <a:gd name="T96" fmla="*/ 253778 w 252841"/>
                <a:gd name="T97" fmla="*/ 133698 h 157193"/>
                <a:gd name="T98" fmla="*/ 254178 w 252841"/>
                <a:gd name="T99" fmla="*/ 133201 h 157193"/>
                <a:gd name="T100" fmla="*/ 254278 w 252841"/>
                <a:gd name="T101" fmla="*/ 133002 h 157193"/>
                <a:gd name="T102" fmla="*/ 255280 w 252841"/>
                <a:gd name="T103" fmla="*/ 131510 h 157193"/>
                <a:gd name="T104" fmla="*/ 255280 w 252841"/>
                <a:gd name="T105" fmla="*/ 131510 h 157193"/>
                <a:gd name="T106" fmla="*/ 255782 w 252841"/>
                <a:gd name="T107" fmla="*/ 130814 h 157193"/>
                <a:gd name="T108" fmla="*/ 255782 w 252841"/>
                <a:gd name="T109" fmla="*/ 130714 h 157193"/>
                <a:gd name="T110" fmla="*/ 256283 w 252841"/>
                <a:gd name="T111" fmla="*/ 130018 h 157193"/>
                <a:gd name="T112" fmla="*/ 256283 w 252841"/>
                <a:gd name="T113" fmla="*/ 130018 h 157193"/>
                <a:gd name="T114" fmla="*/ 280128 w 252841"/>
                <a:gd name="T115" fmla="*/ 85153 h 157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2841" h="157193">
                  <a:moveTo>
                    <a:pt x="252841" y="76659"/>
                  </a:moveTo>
                  <a:cubicBezTo>
                    <a:pt x="217082" y="92170"/>
                    <a:pt x="194146" y="133504"/>
                    <a:pt x="169584" y="121131"/>
                  </a:cubicBezTo>
                  <a:cubicBezTo>
                    <a:pt x="145113" y="108668"/>
                    <a:pt x="107819" y="107323"/>
                    <a:pt x="68628" y="61507"/>
                  </a:cubicBezTo>
                  <a:cubicBezTo>
                    <a:pt x="42351" y="30753"/>
                    <a:pt x="20137" y="8518"/>
                    <a:pt x="0" y="0"/>
                  </a:cubicBezTo>
                  <a:cubicBezTo>
                    <a:pt x="1987" y="33802"/>
                    <a:pt x="10204" y="74507"/>
                    <a:pt x="26097" y="93067"/>
                  </a:cubicBezTo>
                  <a:cubicBezTo>
                    <a:pt x="28174" y="95488"/>
                    <a:pt x="30431" y="97550"/>
                    <a:pt x="32779" y="99164"/>
                  </a:cubicBezTo>
                  <a:cubicBezTo>
                    <a:pt x="64926" y="121131"/>
                    <a:pt x="167417" y="179858"/>
                    <a:pt x="205253" y="147849"/>
                  </a:cubicBezTo>
                  <a:lnTo>
                    <a:pt x="205704" y="147491"/>
                  </a:lnTo>
                  <a:lnTo>
                    <a:pt x="205885" y="147491"/>
                  </a:lnTo>
                  <a:cubicBezTo>
                    <a:pt x="205885" y="147491"/>
                    <a:pt x="206066" y="147222"/>
                    <a:pt x="206156" y="147132"/>
                  </a:cubicBezTo>
                  <a:lnTo>
                    <a:pt x="206336" y="146953"/>
                  </a:lnTo>
                  <a:cubicBezTo>
                    <a:pt x="206336" y="146953"/>
                    <a:pt x="206517" y="146863"/>
                    <a:pt x="206517" y="146773"/>
                  </a:cubicBezTo>
                  <a:cubicBezTo>
                    <a:pt x="206517" y="146773"/>
                    <a:pt x="206698" y="146684"/>
                    <a:pt x="206698" y="146594"/>
                  </a:cubicBezTo>
                  <a:lnTo>
                    <a:pt x="206878" y="146415"/>
                  </a:lnTo>
                  <a:cubicBezTo>
                    <a:pt x="206878" y="146415"/>
                    <a:pt x="207420" y="145877"/>
                    <a:pt x="207691" y="145698"/>
                  </a:cubicBezTo>
                  <a:cubicBezTo>
                    <a:pt x="207691" y="145698"/>
                    <a:pt x="207781" y="145608"/>
                    <a:pt x="207872" y="145518"/>
                  </a:cubicBezTo>
                  <a:cubicBezTo>
                    <a:pt x="207872" y="145518"/>
                    <a:pt x="208052" y="145339"/>
                    <a:pt x="208142" y="145249"/>
                  </a:cubicBezTo>
                  <a:cubicBezTo>
                    <a:pt x="208142" y="145249"/>
                    <a:pt x="208233" y="145249"/>
                    <a:pt x="208323" y="145160"/>
                  </a:cubicBezTo>
                  <a:cubicBezTo>
                    <a:pt x="208413" y="145160"/>
                    <a:pt x="208504" y="144980"/>
                    <a:pt x="208594" y="144891"/>
                  </a:cubicBezTo>
                  <a:cubicBezTo>
                    <a:pt x="208594" y="144891"/>
                    <a:pt x="208684" y="144891"/>
                    <a:pt x="208684" y="144801"/>
                  </a:cubicBezTo>
                  <a:cubicBezTo>
                    <a:pt x="209136" y="144353"/>
                    <a:pt x="209587" y="143904"/>
                    <a:pt x="210039" y="143456"/>
                  </a:cubicBezTo>
                  <a:cubicBezTo>
                    <a:pt x="210039" y="143456"/>
                    <a:pt x="210039" y="143456"/>
                    <a:pt x="210039" y="143456"/>
                  </a:cubicBezTo>
                  <a:cubicBezTo>
                    <a:pt x="210129" y="143366"/>
                    <a:pt x="210310" y="143277"/>
                    <a:pt x="210400" y="143097"/>
                  </a:cubicBezTo>
                  <a:cubicBezTo>
                    <a:pt x="211032" y="142470"/>
                    <a:pt x="211664" y="141842"/>
                    <a:pt x="212296" y="141215"/>
                  </a:cubicBezTo>
                  <a:cubicBezTo>
                    <a:pt x="215547" y="137807"/>
                    <a:pt x="218979" y="133862"/>
                    <a:pt x="222320" y="129559"/>
                  </a:cubicBezTo>
                  <a:cubicBezTo>
                    <a:pt x="222320" y="129559"/>
                    <a:pt x="222320" y="129559"/>
                    <a:pt x="222320" y="129559"/>
                  </a:cubicBezTo>
                  <a:cubicBezTo>
                    <a:pt x="222410" y="129379"/>
                    <a:pt x="222591" y="129200"/>
                    <a:pt x="222681" y="129110"/>
                  </a:cubicBezTo>
                  <a:cubicBezTo>
                    <a:pt x="222681" y="129110"/>
                    <a:pt x="222681" y="129110"/>
                    <a:pt x="222681" y="129110"/>
                  </a:cubicBezTo>
                  <a:cubicBezTo>
                    <a:pt x="223223" y="128483"/>
                    <a:pt x="223674" y="127855"/>
                    <a:pt x="224216" y="127138"/>
                  </a:cubicBezTo>
                  <a:cubicBezTo>
                    <a:pt x="224216" y="127138"/>
                    <a:pt x="224216" y="127048"/>
                    <a:pt x="224306" y="126959"/>
                  </a:cubicBezTo>
                  <a:cubicBezTo>
                    <a:pt x="224397" y="126779"/>
                    <a:pt x="224487" y="126690"/>
                    <a:pt x="224577" y="126510"/>
                  </a:cubicBezTo>
                  <a:cubicBezTo>
                    <a:pt x="224577" y="126510"/>
                    <a:pt x="224577" y="126421"/>
                    <a:pt x="224667" y="126331"/>
                  </a:cubicBezTo>
                  <a:cubicBezTo>
                    <a:pt x="224758" y="126152"/>
                    <a:pt x="224848" y="126062"/>
                    <a:pt x="225029" y="125883"/>
                  </a:cubicBezTo>
                  <a:cubicBezTo>
                    <a:pt x="225029" y="125883"/>
                    <a:pt x="225029" y="125883"/>
                    <a:pt x="225029" y="125793"/>
                  </a:cubicBezTo>
                  <a:cubicBezTo>
                    <a:pt x="225390" y="125345"/>
                    <a:pt x="225661" y="124896"/>
                    <a:pt x="226022" y="124448"/>
                  </a:cubicBezTo>
                  <a:cubicBezTo>
                    <a:pt x="226022" y="124448"/>
                    <a:pt x="226112" y="124269"/>
                    <a:pt x="226203" y="124179"/>
                  </a:cubicBezTo>
                  <a:cubicBezTo>
                    <a:pt x="226203" y="124089"/>
                    <a:pt x="226383" y="123910"/>
                    <a:pt x="226473" y="123820"/>
                  </a:cubicBezTo>
                  <a:cubicBezTo>
                    <a:pt x="226473" y="123820"/>
                    <a:pt x="226564" y="123641"/>
                    <a:pt x="226654" y="123551"/>
                  </a:cubicBezTo>
                  <a:cubicBezTo>
                    <a:pt x="226654" y="123462"/>
                    <a:pt x="226835" y="123372"/>
                    <a:pt x="226925" y="123193"/>
                  </a:cubicBezTo>
                  <a:cubicBezTo>
                    <a:pt x="226925" y="123103"/>
                    <a:pt x="227106" y="122924"/>
                    <a:pt x="227196" y="122834"/>
                  </a:cubicBezTo>
                  <a:cubicBezTo>
                    <a:pt x="227196" y="122834"/>
                    <a:pt x="227286" y="122655"/>
                    <a:pt x="227376" y="122565"/>
                  </a:cubicBezTo>
                  <a:cubicBezTo>
                    <a:pt x="227557" y="122386"/>
                    <a:pt x="227647" y="122117"/>
                    <a:pt x="227828" y="121938"/>
                  </a:cubicBezTo>
                  <a:cubicBezTo>
                    <a:pt x="227828" y="121938"/>
                    <a:pt x="227828" y="121938"/>
                    <a:pt x="227828" y="121938"/>
                  </a:cubicBezTo>
                  <a:cubicBezTo>
                    <a:pt x="227918" y="121758"/>
                    <a:pt x="228099" y="121579"/>
                    <a:pt x="228189" y="121400"/>
                  </a:cubicBezTo>
                  <a:cubicBezTo>
                    <a:pt x="228189" y="121400"/>
                    <a:pt x="228279" y="121220"/>
                    <a:pt x="228370" y="121131"/>
                  </a:cubicBezTo>
                  <a:cubicBezTo>
                    <a:pt x="228460" y="120951"/>
                    <a:pt x="228550" y="120862"/>
                    <a:pt x="228641" y="120682"/>
                  </a:cubicBezTo>
                  <a:cubicBezTo>
                    <a:pt x="228641" y="120682"/>
                    <a:pt x="228641" y="120593"/>
                    <a:pt x="228731" y="120503"/>
                  </a:cubicBezTo>
                  <a:cubicBezTo>
                    <a:pt x="228821" y="120324"/>
                    <a:pt x="228912" y="120234"/>
                    <a:pt x="229092" y="120055"/>
                  </a:cubicBezTo>
                  <a:cubicBezTo>
                    <a:pt x="229092" y="120055"/>
                    <a:pt x="229092" y="119965"/>
                    <a:pt x="229182" y="119875"/>
                  </a:cubicBezTo>
                  <a:cubicBezTo>
                    <a:pt x="229453" y="119427"/>
                    <a:pt x="229815" y="118979"/>
                    <a:pt x="230085" y="118531"/>
                  </a:cubicBezTo>
                  <a:cubicBezTo>
                    <a:pt x="230085" y="118531"/>
                    <a:pt x="230085" y="118531"/>
                    <a:pt x="230085" y="118531"/>
                  </a:cubicBezTo>
                  <a:cubicBezTo>
                    <a:pt x="230266" y="118351"/>
                    <a:pt x="230356" y="118082"/>
                    <a:pt x="230537" y="117903"/>
                  </a:cubicBezTo>
                  <a:cubicBezTo>
                    <a:pt x="230537" y="117903"/>
                    <a:pt x="230537" y="117903"/>
                    <a:pt x="230537" y="117813"/>
                  </a:cubicBezTo>
                  <a:cubicBezTo>
                    <a:pt x="230718" y="117634"/>
                    <a:pt x="230808" y="117365"/>
                    <a:pt x="230988" y="117186"/>
                  </a:cubicBezTo>
                  <a:cubicBezTo>
                    <a:pt x="230988" y="117186"/>
                    <a:pt x="230988" y="117186"/>
                    <a:pt x="230988" y="117186"/>
                  </a:cubicBezTo>
                  <a:cubicBezTo>
                    <a:pt x="238754" y="105440"/>
                    <a:pt x="246249" y="91633"/>
                    <a:pt x="252480" y="76749"/>
                  </a:cubicBezTo>
                </a:path>
              </a:pathLst>
            </a:custGeom>
            <a:solidFill>
              <a:srgbClr val="4E6B43"/>
            </a:solidFill>
            <a:ln>
              <a:noFill/>
            </a:ln>
            <a:extLst>
              <a:ext uri="{91240B29-F687-4F45-9708-019B960494DF}">
                <a14:hiddenLine xmlns:a14="http://schemas.microsoft.com/office/drawing/2010/main" w="9002" cap="flat">
                  <a:solidFill>
                    <a:srgbClr val="000000"/>
                  </a:solidFill>
                  <a:prstDash val="solid"/>
                  <a:miter lim="800000"/>
                  <a:headEnd/>
                  <a:tailEnd/>
                </a14:hiddenLine>
              </a:ext>
            </a:extLst>
          </p:spPr>
          <p:txBody>
            <a:bodyPr anchor="ctr"/>
            <a:lstStyle/>
            <a:p>
              <a:endParaRPr lang="en-US"/>
            </a:p>
          </p:txBody>
        </p:sp>
      </p:grpSp>
      <p:pic>
        <p:nvPicPr>
          <p:cNvPr id="12" name="Graphic 16">
            <a:extLst>
              <a:ext uri="{FF2B5EF4-FFF2-40B4-BE49-F238E27FC236}">
                <a16:creationId xmlns:a16="http://schemas.microsoft.com/office/drawing/2014/main" id="{71C25E20-1E24-C04A-5A01-777C7CFDE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2025" y="736600"/>
            <a:ext cx="1485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a:spLocks noGrp="1"/>
          </p:cNvSpPr>
          <p:nvPr>
            <p:ph type="title"/>
          </p:nvPr>
        </p:nvSpPr>
        <p:spPr>
          <a:xfrm>
            <a:off x="964313" y="1638301"/>
            <a:ext cx="6846187" cy="2133600"/>
          </a:xfrm>
        </p:spPr>
        <p:txBody>
          <a:bodyPr anchor="b">
            <a:normAutofit/>
          </a:bodyPr>
          <a:lstStyle>
            <a:lvl1pPr>
              <a:defRPr sz="4400"/>
            </a:lvl1pPr>
          </a:lstStyle>
          <a:p>
            <a:r>
              <a:rPr lang="en-US"/>
              <a:t>Click to edit Master title style</a:t>
            </a:r>
          </a:p>
        </p:txBody>
      </p:sp>
      <p:sp>
        <p:nvSpPr>
          <p:cNvPr id="27" name="Text Placeholder 2"/>
          <p:cNvSpPr>
            <a:spLocks noGrp="1"/>
          </p:cNvSpPr>
          <p:nvPr>
            <p:ph type="body" idx="1"/>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3" name="Date Placeholder 7">
            <a:extLst>
              <a:ext uri="{FF2B5EF4-FFF2-40B4-BE49-F238E27FC236}">
                <a16:creationId xmlns:a16="http://schemas.microsoft.com/office/drawing/2014/main" id="{6140214E-D9E0-82DA-9211-CD0EB62CE99D}"/>
              </a:ext>
            </a:extLst>
          </p:cNvPr>
          <p:cNvSpPr>
            <a:spLocks noGrp="1"/>
          </p:cNvSpPr>
          <p:nvPr>
            <p:ph type="dt" sz="half" idx="10"/>
          </p:nvPr>
        </p:nvSpPr>
        <p:spPr/>
        <p:txBody>
          <a:bodyPr/>
          <a:lstStyle>
            <a:lvl1pPr>
              <a:defRPr/>
            </a:lvl1pPr>
          </a:lstStyle>
          <a:p>
            <a:pPr>
              <a:defRPr/>
            </a:pPr>
            <a:fld id="{64693475-B1DA-4013-AF05-64A2F35D9578}" type="datetimeFigureOut">
              <a:rPr lang="en-US"/>
              <a:pPr>
                <a:defRPr/>
              </a:pPr>
              <a:t>11/8/2024</a:t>
            </a:fld>
            <a:endParaRPr lang="en-US"/>
          </a:p>
        </p:txBody>
      </p:sp>
      <p:sp>
        <p:nvSpPr>
          <p:cNvPr id="14" name="Footer Placeholder 11">
            <a:extLst>
              <a:ext uri="{FF2B5EF4-FFF2-40B4-BE49-F238E27FC236}">
                <a16:creationId xmlns:a16="http://schemas.microsoft.com/office/drawing/2014/main" id="{078251E5-227E-C4C8-A838-8F8EE038FD64}"/>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12">
            <a:extLst>
              <a:ext uri="{FF2B5EF4-FFF2-40B4-BE49-F238E27FC236}">
                <a16:creationId xmlns:a16="http://schemas.microsoft.com/office/drawing/2014/main" id="{1AB1C197-3E84-DC5F-1A28-F1AA537C8FDD}"/>
              </a:ext>
            </a:extLst>
          </p:cNvPr>
          <p:cNvSpPr>
            <a:spLocks noGrp="1"/>
          </p:cNvSpPr>
          <p:nvPr>
            <p:ph type="sldNum" sz="quarter" idx="12"/>
          </p:nvPr>
        </p:nvSpPr>
        <p:spPr/>
        <p:txBody>
          <a:bodyPr/>
          <a:lstStyle>
            <a:lvl1pPr>
              <a:defRPr/>
            </a:lvl1pPr>
          </a:lstStyle>
          <a:p>
            <a:pPr>
              <a:defRPr/>
            </a:pPr>
            <a:fld id="{5DD37F73-0EBD-4833-BAAB-157772E4BFCA}" type="slidenum">
              <a:rPr lang="en-US"/>
              <a:pPr>
                <a:defRPr/>
              </a:pPr>
              <a:t>‹#›</a:t>
            </a:fld>
            <a:endParaRPr lang="en-US"/>
          </a:p>
        </p:txBody>
      </p:sp>
    </p:spTree>
    <p:extLst>
      <p:ext uri="{BB962C8B-B14F-4D97-AF65-F5344CB8AC3E}">
        <p14:creationId xmlns:p14="http://schemas.microsoft.com/office/powerpoint/2010/main" val="3065799466"/>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with Logo_Dark">
    <p:bg>
      <p:bgPr>
        <a:solidFill>
          <a:srgbClr val="545245"/>
        </a:solidFill>
        <a:effectLst/>
      </p:bgPr>
    </p:bg>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F66C55A7-DE9F-372E-75BC-3FA0941FB455}"/>
              </a:ext>
            </a:extLst>
          </p:cNvPr>
          <p:cNvPicPr>
            <a:picLocks noChangeAspect="1"/>
          </p:cNvPicPr>
          <p:nvPr/>
        </p:nvPicPr>
        <p:blipFill>
          <a:blip r:embed="rId3"/>
          <a:srcRect l="10105" t="6311" r="34744" b="12211"/>
          <a:stretch>
            <a:fillRect/>
          </a:stretch>
        </p:blipFill>
        <p:spPr>
          <a:xfrm rot="21347250">
            <a:off x="-234950" y="-419100"/>
            <a:ext cx="12638088" cy="7734300"/>
          </a:xfrm>
          <a:custGeom>
            <a:avLst/>
            <a:gdLst>
              <a:gd name="connsiteX0" fmla="*/ 503760 w 12637880"/>
              <a:gd name="connsiteY0" fmla="*/ 0 h 7735046"/>
              <a:gd name="connsiteX1" fmla="*/ 3407745 w 12637880"/>
              <a:gd name="connsiteY1" fmla="*/ 213893 h 7735046"/>
              <a:gd name="connsiteX2" fmla="*/ 12637880 w 12637880"/>
              <a:gd name="connsiteY2" fmla="*/ 1234211 h 7735046"/>
              <a:gd name="connsiteX3" fmla="*/ 12159063 w 12637880"/>
              <a:gd name="connsiteY3" fmla="*/ 7735046 h 7735046"/>
              <a:gd name="connsiteX4" fmla="*/ 0 w 12637880"/>
              <a:gd name="connsiteY4" fmla="*/ 6839473 h 7735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7880" h="7735046">
                <a:moveTo>
                  <a:pt x="503760" y="0"/>
                </a:moveTo>
                <a:lnTo>
                  <a:pt x="3407745" y="213893"/>
                </a:lnTo>
                <a:lnTo>
                  <a:pt x="12637880" y="1234211"/>
                </a:lnTo>
                <a:lnTo>
                  <a:pt x="12159063" y="7735046"/>
                </a:lnTo>
                <a:lnTo>
                  <a:pt x="0" y="6839473"/>
                </a:lnTo>
                <a:close/>
              </a:path>
            </a:pathLst>
          </a:custGeom>
        </p:spPr>
      </p:pic>
      <p:sp>
        <p:nvSpPr>
          <p:cNvPr id="3" name="Rectangle 2">
            <a:extLst>
              <a:ext uri="{FF2B5EF4-FFF2-40B4-BE49-F238E27FC236}">
                <a16:creationId xmlns:a16="http://schemas.microsoft.com/office/drawing/2014/main" id="{674F7E94-E801-5C5F-9EEB-6990BC53376A}"/>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Rectangle 3">
            <a:extLst>
              <a:ext uri="{FF2B5EF4-FFF2-40B4-BE49-F238E27FC236}">
                <a16:creationId xmlns:a16="http://schemas.microsoft.com/office/drawing/2014/main" id="{A231B0F1-DBD2-72F0-279B-C3F0C54E7446}"/>
              </a:ext>
            </a:extLst>
          </p:cNvPr>
          <p:cNvSpPr/>
          <p:nvPr/>
        </p:nvSpPr>
        <p:spPr>
          <a:xfrm>
            <a:off x="647700" y="1638300"/>
            <a:ext cx="82550" cy="331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5" name="Graphic 9">
            <a:extLst>
              <a:ext uri="{FF2B5EF4-FFF2-40B4-BE49-F238E27FC236}">
                <a16:creationId xmlns:a16="http://schemas.microsoft.com/office/drawing/2014/main" id="{AF9ED3A3-313E-770B-62D3-7841A6F75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88" y="1611313"/>
            <a:ext cx="15605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10">
            <a:extLst>
              <a:ext uri="{FF2B5EF4-FFF2-40B4-BE49-F238E27FC236}">
                <a16:creationId xmlns:a16="http://schemas.microsoft.com/office/drawing/2014/main" id="{3D613409-3F80-9AF9-F192-633479F17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2025" y="736600"/>
            <a:ext cx="1485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3"/>
          </p:nvPr>
        </p:nvSpPr>
        <p:spPr>
          <a:xfrm>
            <a:off x="964313" y="4076701"/>
            <a:ext cx="6846187" cy="876299"/>
          </a:xfrm>
          <a:prstGeom prst="rect">
            <a:avLst/>
          </a:prstGeom>
        </p:spPr>
        <p:txBody>
          <a:bodyPr>
            <a:normAutofit/>
          </a:bodyPr>
          <a:lstStyle>
            <a:lvl1pPr marL="0" indent="0">
              <a:buNone/>
              <a:defRPr sz="1800" b="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0" name="Title 1"/>
          <p:cNvSpPr>
            <a:spLocks noGrp="1"/>
          </p:cNvSpPr>
          <p:nvPr>
            <p:ph type="title"/>
          </p:nvPr>
        </p:nvSpPr>
        <p:spPr>
          <a:xfrm>
            <a:off x="964313" y="1638301"/>
            <a:ext cx="6846187" cy="2133600"/>
          </a:xfrm>
        </p:spPr>
        <p:txBody>
          <a:bodyPr anchor="b">
            <a:normAutofit/>
          </a:bodyPr>
          <a:lstStyle>
            <a:lvl1pPr>
              <a:defRPr sz="4400"/>
            </a:lvl1pPr>
          </a:lstStyle>
          <a:p>
            <a:r>
              <a:rPr lang="en-US"/>
              <a:t>Click to edit Master title style</a:t>
            </a:r>
          </a:p>
        </p:txBody>
      </p:sp>
      <p:sp>
        <p:nvSpPr>
          <p:cNvPr id="7" name="Date Placeholder 9">
            <a:extLst>
              <a:ext uri="{FF2B5EF4-FFF2-40B4-BE49-F238E27FC236}">
                <a16:creationId xmlns:a16="http://schemas.microsoft.com/office/drawing/2014/main" id="{8823CA3A-35C0-3A1D-18AE-1D4058B12AD9}"/>
              </a:ext>
            </a:extLst>
          </p:cNvPr>
          <p:cNvSpPr>
            <a:spLocks noGrp="1"/>
          </p:cNvSpPr>
          <p:nvPr>
            <p:ph type="dt" sz="half" idx="14"/>
          </p:nvPr>
        </p:nvSpPr>
        <p:spPr/>
        <p:txBody>
          <a:bodyPr/>
          <a:lstStyle>
            <a:lvl1pPr>
              <a:defRPr/>
            </a:lvl1pPr>
          </a:lstStyle>
          <a:p>
            <a:pPr>
              <a:defRPr/>
            </a:pPr>
            <a:fld id="{F6DD2FF6-16F2-49FB-A7E7-9192FF79823B}" type="datetimeFigureOut">
              <a:rPr lang="en-US"/>
              <a:pPr>
                <a:defRPr/>
              </a:pPr>
              <a:t>11/8/2024</a:t>
            </a:fld>
            <a:endParaRPr lang="en-US"/>
          </a:p>
        </p:txBody>
      </p:sp>
      <p:sp>
        <p:nvSpPr>
          <p:cNvPr id="8" name="Footer Placeholder 10">
            <a:extLst>
              <a:ext uri="{FF2B5EF4-FFF2-40B4-BE49-F238E27FC236}">
                <a16:creationId xmlns:a16="http://schemas.microsoft.com/office/drawing/2014/main" id="{4563CBA7-F1F5-6904-7C04-4ECE6AA34E2A}"/>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11">
            <a:extLst>
              <a:ext uri="{FF2B5EF4-FFF2-40B4-BE49-F238E27FC236}">
                <a16:creationId xmlns:a16="http://schemas.microsoft.com/office/drawing/2014/main" id="{A8A1B119-E90D-5DAF-FC44-7BC522133587}"/>
              </a:ext>
            </a:extLst>
          </p:cNvPr>
          <p:cNvSpPr>
            <a:spLocks noGrp="1"/>
          </p:cNvSpPr>
          <p:nvPr>
            <p:ph type="sldNum" sz="quarter" idx="16"/>
          </p:nvPr>
        </p:nvSpPr>
        <p:spPr/>
        <p:txBody>
          <a:bodyPr/>
          <a:lstStyle>
            <a:lvl1pPr>
              <a:defRPr/>
            </a:lvl1pPr>
          </a:lstStyle>
          <a:p>
            <a:pPr>
              <a:defRPr/>
            </a:pPr>
            <a:fld id="{6CD003BC-7B44-474E-820F-6EEE65A37C4B}" type="slidenum">
              <a:rPr lang="en-US"/>
              <a:pPr>
                <a:defRPr/>
              </a:pPr>
              <a:t>‹#›</a:t>
            </a:fld>
            <a:endParaRPr lang="en-US"/>
          </a:p>
        </p:txBody>
      </p:sp>
    </p:spTree>
    <p:extLst>
      <p:ext uri="{BB962C8B-B14F-4D97-AF65-F5344CB8AC3E}">
        <p14:creationId xmlns:p14="http://schemas.microsoft.com/office/powerpoint/2010/main" val="7673761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_Dark">
    <p:bg>
      <p:bgPr>
        <a:solidFill>
          <a:srgbClr val="545245"/>
        </a:solidFill>
        <a:effectLst/>
      </p:bgPr>
    </p:bg>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C24CECF2-4F26-EAED-9665-3E55A0753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847725"/>
            <a:ext cx="11350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9"/>
          <p:cNvSpPr>
            <a:spLocks noGrp="1"/>
          </p:cNvSpPr>
          <p:nvPr>
            <p:ph sz="quarter" idx="13"/>
          </p:nvPr>
        </p:nvSpPr>
        <p:spPr>
          <a:xfrm>
            <a:off x="647700" y="1638300"/>
            <a:ext cx="10896600" cy="4322839"/>
          </a:xfrm>
        </p:spPr>
        <p:txBody>
          <a:bodyPr/>
          <a:lstStyle>
            <a:lvl1pPr marL="293688" indent="-293688">
              <a:buFontTx/>
              <a:buBlip>
                <a:blip r:embed="rId4"/>
              </a:buBlip>
              <a:defRPr/>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4" name="Date Placeholder 2">
            <a:extLst>
              <a:ext uri="{FF2B5EF4-FFF2-40B4-BE49-F238E27FC236}">
                <a16:creationId xmlns:a16="http://schemas.microsoft.com/office/drawing/2014/main" id="{1EE70CBF-84FB-5289-AE94-28DBF48989D7}"/>
              </a:ext>
            </a:extLst>
          </p:cNvPr>
          <p:cNvSpPr>
            <a:spLocks noGrp="1"/>
          </p:cNvSpPr>
          <p:nvPr>
            <p:ph type="dt" sz="half" idx="14"/>
          </p:nvPr>
        </p:nvSpPr>
        <p:spPr/>
        <p:txBody>
          <a:bodyPr/>
          <a:lstStyle>
            <a:lvl1pPr>
              <a:defRPr/>
            </a:lvl1pPr>
          </a:lstStyle>
          <a:p>
            <a:pPr>
              <a:defRPr/>
            </a:pPr>
            <a:fld id="{AD39C3BF-1D3D-4C31-9F50-03700B639001}" type="datetimeFigureOut">
              <a:rPr lang="en-US"/>
              <a:pPr>
                <a:defRPr/>
              </a:pPr>
              <a:t>11/8/2024</a:t>
            </a:fld>
            <a:endParaRPr lang="en-US"/>
          </a:p>
        </p:txBody>
      </p:sp>
      <p:sp>
        <p:nvSpPr>
          <p:cNvPr id="5" name="Footer Placeholder 7">
            <a:extLst>
              <a:ext uri="{FF2B5EF4-FFF2-40B4-BE49-F238E27FC236}">
                <a16:creationId xmlns:a16="http://schemas.microsoft.com/office/drawing/2014/main" id="{DDC8A77E-479A-F721-E004-8533D1D24D27}"/>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8">
            <a:extLst>
              <a:ext uri="{FF2B5EF4-FFF2-40B4-BE49-F238E27FC236}">
                <a16:creationId xmlns:a16="http://schemas.microsoft.com/office/drawing/2014/main" id="{732033EB-D348-47FD-1093-1A8C922A6AB3}"/>
              </a:ext>
            </a:extLst>
          </p:cNvPr>
          <p:cNvSpPr>
            <a:spLocks noGrp="1"/>
          </p:cNvSpPr>
          <p:nvPr>
            <p:ph type="sldNum" sz="quarter" idx="16"/>
          </p:nvPr>
        </p:nvSpPr>
        <p:spPr/>
        <p:txBody>
          <a:bodyPr/>
          <a:lstStyle>
            <a:lvl1pPr>
              <a:defRPr/>
            </a:lvl1pPr>
          </a:lstStyle>
          <a:p>
            <a:pPr>
              <a:defRPr/>
            </a:pPr>
            <a:fld id="{89020C96-7F04-4253-BB87-05A9BFA63504}" type="slidenum">
              <a:rPr lang="en-US"/>
              <a:pPr>
                <a:defRPr/>
              </a:pPr>
              <a:t>‹#›</a:t>
            </a:fld>
            <a:endParaRPr lang="en-US"/>
          </a:p>
        </p:txBody>
      </p:sp>
    </p:spTree>
    <p:extLst>
      <p:ext uri="{BB962C8B-B14F-4D97-AF65-F5344CB8AC3E}">
        <p14:creationId xmlns:p14="http://schemas.microsoft.com/office/powerpoint/2010/main" val="301468614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with Border_Dark">
    <p:bg>
      <p:bgPr>
        <a:solidFill>
          <a:srgbClr val="545245"/>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51DFC45-3CE2-AD0D-36B3-B717D5202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D07A826-B7E2-49CF-4EEA-9DEE223540BD}"/>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Content Placeholder 9"/>
          <p:cNvSpPr>
            <a:spLocks noGrp="1"/>
          </p:cNvSpPr>
          <p:nvPr>
            <p:ph sz="quarter" idx="13"/>
          </p:nvPr>
        </p:nvSpPr>
        <p:spPr>
          <a:xfrm>
            <a:off x="647700" y="1638300"/>
            <a:ext cx="10896600" cy="4315701"/>
          </a:xfrm>
        </p:spPr>
        <p:txBody>
          <a:bodyPr/>
          <a:lstStyle>
            <a:lvl1pPr marL="293688" indent="-293688">
              <a:buFontTx/>
              <a:buBlip>
                <a:blip r:embed="rId4"/>
              </a:buBlip>
              <a:defRPr/>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47700" y="647700"/>
            <a:ext cx="10477500" cy="723900"/>
          </a:xfrm>
        </p:spPr>
        <p:txBody>
          <a:bodyPr/>
          <a:lstStyle/>
          <a:p>
            <a:r>
              <a:rPr lang="en-US"/>
              <a:t>Click to edit Master title style</a:t>
            </a:r>
          </a:p>
        </p:txBody>
      </p:sp>
      <p:sp>
        <p:nvSpPr>
          <p:cNvPr id="6" name="Date Placeholder 8">
            <a:extLst>
              <a:ext uri="{FF2B5EF4-FFF2-40B4-BE49-F238E27FC236}">
                <a16:creationId xmlns:a16="http://schemas.microsoft.com/office/drawing/2014/main" id="{CF8085BD-C011-D026-6A5D-2626D9CFFBCA}"/>
              </a:ext>
            </a:extLst>
          </p:cNvPr>
          <p:cNvSpPr>
            <a:spLocks noGrp="1"/>
          </p:cNvSpPr>
          <p:nvPr>
            <p:ph type="dt" sz="half" idx="14"/>
          </p:nvPr>
        </p:nvSpPr>
        <p:spPr/>
        <p:txBody>
          <a:bodyPr/>
          <a:lstStyle>
            <a:lvl1pPr>
              <a:defRPr/>
            </a:lvl1pPr>
          </a:lstStyle>
          <a:p>
            <a:pPr>
              <a:defRPr/>
            </a:pPr>
            <a:fld id="{679804D2-4E3F-427C-8D3D-034536FE1BBC}" type="datetimeFigureOut">
              <a:rPr lang="en-US"/>
              <a:pPr>
                <a:defRPr/>
              </a:pPr>
              <a:t>11/8/2024</a:t>
            </a:fld>
            <a:endParaRPr lang="en-US"/>
          </a:p>
        </p:txBody>
      </p:sp>
      <p:sp>
        <p:nvSpPr>
          <p:cNvPr id="7" name="Footer Placeholder 10">
            <a:extLst>
              <a:ext uri="{FF2B5EF4-FFF2-40B4-BE49-F238E27FC236}">
                <a16:creationId xmlns:a16="http://schemas.microsoft.com/office/drawing/2014/main" id="{7ED1B3AA-E2DF-E792-F221-8DBE7B7BF8F8}"/>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11">
            <a:extLst>
              <a:ext uri="{FF2B5EF4-FFF2-40B4-BE49-F238E27FC236}">
                <a16:creationId xmlns:a16="http://schemas.microsoft.com/office/drawing/2014/main" id="{45663D6E-0303-AF05-A8A0-3029CFE18A66}"/>
              </a:ext>
            </a:extLst>
          </p:cNvPr>
          <p:cNvSpPr>
            <a:spLocks noGrp="1"/>
          </p:cNvSpPr>
          <p:nvPr>
            <p:ph type="sldNum" sz="quarter" idx="16"/>
          </p:nvPr>
        </p:nvSpPr>
        <p:spPr/>
        <p:txBody>
          <a:bodyPr/>
          <a:lstStyle>
            <a:lvl1pPr>
              <a:defRPr/>
            </a:lvl1pPr>
          </a:lstStyle>
          <a:p>
            <a:pPr>
              <a:defRPr/>
            </a:pPr>
            <a:fld id="{F4113FC7-63A3-44CE-B638-234E3AC3451E}" type="slidenum">
              <a:rPr lang="en-US"/>
              <a:pPr>
                <a:defRPr/>
              </a:pPr>
              <a:t>‹#›</a:t>
            </a:fld>
            <a:endParaRPr lang="en-US"/>
          </a:p>
        </p:txBody>
      </p:sp>
    </p:spTree>
    <p:extLst>
      <p:ext uri="{BB962C8B-B14F-4D97-AF65-F5344CB8AC3E}">
        <p14:creationId xmlns:p14="http://schemas.microsoft.com/office/powerpoint/2010/main" val="255733794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_Dark">
    <p:bg>
      <p:bgPr>
        <a:solidFill>
          <a:srgbClr val="545245"/>
        </a:solidFill>
        <a:effectLst/>
      </p:bgPr>
    </p:bg>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A67FC86B-3639-B73D-B875-7DAC808DB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847725"/>
            <a:ext cx="11350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A30647D-AD7E-2735-73F3-6E7E0555BA8B}"/>
              </a:ext>
            </a:extLst>
          </p:cNvPr>
          <p:cNvSpPr/>
          <p:nvPr/>
        </p:nvSpPr>
        <p:spPr>
          <a:xfrm rot="16200000">
            <a:off x="3244850" y="-955675"/>
            <a:ext cx="106363" cy="53006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5" name="Rectangle 4">
            <a:extLst>
              <a:ext uri="{FF2B5EF4-FFF2-40B4-BE49-F238E27FC236}">
                <a16:creationId xmlns:a16="http://schemas.microsoft.com/office/drawing/2014/main" id="{0EED8E5A-35C0-F5FE-8A44-4EAEEDC4DC8F}"/>
              </a:ext>
            </a:extLst>
          </p:cNvPr>
          <p:cNvSpPr/>
          <p:nvPr/>
        </p:nvSpPr>
        <p:spPr>
          <a:xfrm rot="16200000">
            <a:off x="8846344" y="-959644"/>
            <a:ext cx="104775" cy="53006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3" name="Content Placeholder 2"/>
          <p:cNvSpPr>
            <a:spLocks noGrp="1"/>
          </p:cNvSpPr>
          <p:nvPr>
            <p:ph sz="half" idx="1"/>
          </p:nvPr>
        </p:nvSpPr>
        <p:spPr>
          <a:xfrm>
            <a:off x="647700" y="2080754"/>
            <a:ext cx="5300553" cy="3821282"/>
          </a:xfrm>
          <a:prstGeom prst="rect">
            <a:avLst/>
          </a:prstGeom>
        </p:spPr>
        <p:txBody>
          <a:bodyPr/>
          <a:lstStyle>
            <a:lvl1pPr marL="293688" indent="-293688">
              <a:buFontTx/>
              <a:buBlip>
                <a:blip r:embed="rId4"/>
              </a:buBlip>
              <a:defRPr/>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half" idx="13"/>
          </p:nvPr>
        </p:nvSpPr>
        <p:spPr>
          <a:xfrm>
            <a:off x="6248400" y="2080754"/>
            <a:ext cx="5295899" cy="3821282"/>
          </a:xfrm>
          <a:prstGeom prst="rect">
            <a:avLst/>
          </a:prstGeom>
        </p:spPr>
        <p:txBody>
          <a:bodyPr/>
          <a:lstStyle>
            <a:lvl1pPr marL="293688" indent="-293688">
              <a:buFontTx/>
              <a:buBlip>
                <a:blip r:embed="rId4"/>
              </a:buBlip>
              <a:defRPr/>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6" name="Date Placeholder 7">
            <a:extLst>
              <a:ext uri="{FF2B5EF4-FFF2-40B4-BE49-F238E27FC236}">
                <a16:creationId xmlns:a16="http://schemas.microsoft.com/office/drawing/2014/main" id="{B87749D0-238E-82B5-A189-1211778F157D}"/>
              </a:ext>
            </a:extLst>
          </p:cNvPr>
          <p:cNvSpPr>
            <a:spLocks noGrp="1"/>
          </p:cNvSpPr>
          <p:nvPr>
            <p:ph type="dt" sz="half" idx="14"/>
          </p:nvPr>
        </p:nvSpPr>
        <p:spPr/>
        <p:txBody>
          <a:bodyPr/>
          <a:lstStyle>
            <a:lvl1pPr>
              <a:defRPr/>
            </a:lvl1pPr>
          </a:lstStyle>
          <a:p>
            <a:pPr>
              <a:defRPr/>
            </a:pPr>
            <a:fld id="{E3A213FD-B69D-4065-A650-F812F1343C4C}" type="datetimeFigureOut">
              <a:rPr lang="en-US"/>
              <a:pPr>
                <a:defRPr/>
              </a:pPr>
              <a:t>11/8/2024</a:t>
            </a:fld>
            <a:endParaRPr lang="en-US"/>
          </a:p>
        </p:txBody>
      </p:sp>
      <p:sp>
        <p:nvSpPr>
          <p:cNvPr id="7" name="Footer Placeholder 10">
            <a:extLst>
              <a:ext uri="{FF2B5EF4-FFF2-40B4-BE49-F238E27FC236}">
                <a16:creationId xmlns:a16="http://schemas.microsoft.com/office/drawing/2014/main" id="{FD655B79-66A9-8D3B-D858-1FE467DB90BE}"/>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11">
            <a:extLst>
              <a:ext uri="{FF2B5EF4-FFF2-40B4-BE49-F238E27FC236}">
                <a16:creationId xmlns:a16="http://schemas.microsoft.com/office/drawing/2014/main" id="{628324BB-EB88-05A3-E687-17722D1AD0E0}"/>
              </a:ext>
            </a:extLst>
          </p:cNvPr>
          <p:cNvSpPr>
            <a:spLocks noGrp="1"/>
          </p:cNvSpPr>
          <p:nvPr>
            <p:ph type="sldNum" sz="quarter" idx="16"/>
          </p:nvPr>
        </p:nvSpPr>
        <p:spPr/>
        <p:txBody>
          <a:bodyPr/>
          <a:lstStyle>
            <a:lvl1pPr>
              <a:defRPr/>
            </a:lvl1pPr>
          </a:lstStyle>
          <a:p>
            <a:pPr>
              <a:defRPr/>
            </a:pPr>
            <a:fld id="{2B3E4998-0F07-426C-A826-699B098944E0}" type="slidenum">
              <a:rPr lang="en-US"/>
              <a:pPr>
                <a:defRPr/>
              </a:pPr>
              <a:t>‹#›</a:t>
            </a:fld>
            <a:endParaRPr lang="en-US"/>
          </a:p>
        </p:txBody>
      </p:sp>
    </p:spTree>
    <p:extLst>
      <p:ext uri="{BB962C8B-B14F-4D97-AF65-F5344CB8AC3E}">
        <p14:creationId xmlns:p14="http://schemas.microsoft.com/office/powerpoint/2010/main" val="68405336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with Border_Dark">
    <p:bg>
      <p:bgPr>
        <a:solidFill>
          <a:srgbClr val="545245"/>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B3A8BD1-2965-F114-D360-4894619C3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850781F-69B2-B39C-5993-EF29ED57E3A2}"/>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5" name="Title 1"/>
          <p:cNvSpPr>
            <a:spLocks noGrp="1"/>
          </p:cNvSpPr>
          <p:nvPr>
            <p:ph type="title"/>
          </p:nvPr>
        </p:nvSpPr>
        <p:spPr>
          <a:xfrm>
            <a:off x="647700" y="647700"/>
            <a:ext cx="10896600" cy="723900"/>
          </a:xfrm>
        </p:spPr>
        <p:txBody>
          <a:bodyPr/>
          <a:lstStyle/>
          <a:p>
            <a:r>
              <a:rPr lang="en-US"/>
              <a:t>Click to edit Master title style</a:t>
            </a:r>
          </a:p>
        </p:txBody>
      </p:sp>
      <p:sp>
        <p:nvSpPr>
          <p:cNvPr id="6" name="Content Placeholder 2"/>
          <p:cNvSpPr>
            <a:spLocks noGrp="1"/>
          </p:cNvSpPr>
          <p:nvPr>
            <p:ph sz="half" idx="1"/>
          </p:nvPr>
        </p:nvSpPr>
        <p:spPr>
          <a:xfrm>
            <a:off x="647700" y="1638300"/>
            <a:ext cx="5300553" cy="4327625"/>
          </a:xfrm>
          <a:prstGeom prst="rect">
            <a:avLst/>
          </a:prstGeom>
        </p:spPr>
        <p:txBody>
          <a:bodyPr/>
          <a:lstStyle>
            <a:lvl1pPr marL="293688" indent="-293688">
              <a:buFontTx/>
              <a:buBlip>
                <a:blip r:embed="rId4"/>
              </a:buBlip>
              <a:defRPr/>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248400" y="1638300"/>
            <a:ext cx="5295900" cy="4315701"/>
          </a:xfrm>
          <a:prstGeom prst="rect">
            <a:avLst/>
          </a:prstGeom>
        </p:spPr>
        <p:txBody>
          <a:bodyPr/>
          <a:lstStyle>
            <a:lvl1pPr marL="293688" indent="-293688">
              <a:buFontTx/>
              <a:buBlip>
                <a:blip r:embed="rId4"/>
              </a:buBlip>
              <a:defRPr/>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1">
            <a:extLst>
              <a:ext uri="{FF2B5EF4-FFF2-40B4-BE49-F238E27FC236}">
                <a16:creationId xmlns:a16="http://schemas.microsoft.com/office/drawing/2014/main" id="{A00F98F5-C4AF-DD47-0278-E2BC20991E63}"/>
              </a:ext>
            </a:extLst>
          </p:cNvPr>
          <p:cNvSpPr>
            <a:spLocks noGrp="1"/>
          </p:cNvSpPr>
          <p:nvPr>
            <p:ph type="dt" sz="half" idx="10"/>
          </p:nvPr>
        </p:nvSpPr>
        <p:spPr/>
        <p:txBody>
          <a:bodyPr/>
          <a:lstStyle>
            <a:lvl1pPr>
              <a:defRPr/>
            </a:lvl1pPr>
          </a:lstStyle>
          <a:p>
            <a:pPr>
              <a:defRPr/>
            </a:pPr>
            <a:fld id="{FDF94BB1-4590-48D8-A59B-580539DA2FF7}" type="datetimeFigureOut">
              <a:rPr lang="en-US"/>
              <a:pPr>
                <a:defRPr/>
              </a:pPr>
              <a:t>11/8/2024</a:t>
            </a:fld>
            <a:endParaRPr lang="en-US"/>
          </a:p>
        </p:txBody>
      </p:sp>
      <p:sp>
        <p:nvSpPr>
          <p:cNvPr id="8" name="Footer Placeholder 12">
            <a:extLst>
              <a:ext uri="{FF2B5EF4-FFF2-40B4-BE49-F238E27FC236}">
                <a16:creationId xmlns:a16="http://schemas.microsoft.com/office/drawing/2014/main" id="{C09B8C57-D4BC-FC3C-C967-6C3D7069862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3">
            <a:extLst>
              <a:ext uri="{FF2B5EF4-FFF2-40B4-BE49-F238E27FC236}">
                <a16:creationId xmlns:a16="http://schemas.microsoft.com/office/drawing/2014/main" id="{7301D81A-5AC6-FE41-743C-38FC58ECC1B3}"/>
              </a:ext>
            </a:extLst>
          </p:cNvPr>
          <p:cNvSpPr>
            <a:spLocks noGrp="1"/>
          </p:cNvSpPr>
          <p:nvPr>
            <p:ph type="sldNum" sz="quarter" idx="12"/>
          </p:nvPr>
        </p:nvSpPr>
        <p:spPr/>
        <p:txBody>
          <a:bodyPr/>
          <a:lstStyle>
            <a:lvl1pPr>
              <a:defRPr/>
            </a:lvl1pPr>
          </a:lstStyle>
          <a:p>
            <a:pPr>
              <a:defRPr/>
            </a:pPr>
            <a:fld id="{16D8D084-2166-44E1-9056-E1530D18CDB7}" type="slidenum">
              <a:rPr lang="en-US"/>
              <a:pPr>
                <a:defRPr/>
              </a:pPr>
              <a:t>‹#›</a:t>
            </a:fld>
            <a:endParaRPr lang="en-US"/>
          </a:p>
        </p:txBody>
      </p:sp>
    </p:spTree>
    <p:extLst>
      <p:ext uri="{BB962C8B-B14F-4D97-AF65-F5344CB8AC3E}">
        <p14:creationId xmlns:p14="http://schemas.microsoft.com/office/powerpoint/2010/main" val="2788970495"/>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_Dark">
    <p:bg>
      <p:bgPr>
        <a:solidFill>
          <a:srgbClr val="54524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45EFEB-99AE-85A3-3DE6-5FA27C198CEA}"/>
              </a:ext>
            </a:extLst>
          </p:cNvPr>
          <p:cNvSpPr/>
          <p:nvPr/>
        </p:nvSpPr>
        <p:spPr>
          <a:xfrm rot="16200000">
            <a:off x="2312193" y="-26193"/>
            <a:ext cx="100013"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4" name="Rectangle 3">
            <a:extLst>
              <a:ext uri="{FF2B5EF4-FFF2-40B4-BE49-F238E27FC236}">
                <a16:creationId xmlns:a16="http://schemas.microsoft.com/office/drawing/2014/main" id="{C8658A4F-DD46-D6B8-C19B-655C063CC076}"/>
              </a:ext>
            </a:extLst>
          </p:cNvPr>
          <p:cNvSpPr/>
          <p:nvPr/>
        </p:nvSpPr>
        <p:spPr>
          <a:xfrm rot="16200000">
            <a:off x="6045993" y="-26193"/>
            <a:ext cx="100013"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5" name="Rectangle 4">
            <a:extLst>
              <a:ext uri="{FF2B5EF4-FFF2-40B4-BE49-F238E27FC236}">
                <a16:creationId xmlns:a16="http://schemas.microsoft.com/office/drawing/2014/main" id="{0BCB8C6A-67DC-EE10-284C-8483293CF461}"/>
              </a:ext>
            </a:extLst>
          </p:cNvPr>
          <p:cNvSpPr/>
          <p:nvPr/>
        </p:nvSpPr>
        <p:spPr>
          <a:xfrm rot="16200000">
            <a:off x="9779793" y="-26193"/>
            <a:ext cx="100013"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6" name="Graphic 9">
            <a:extLst>
              <a:ext uri="{FF2B5EF4-FFF2-40B4-BE49-F238E27FC236}">
                <a16:creationId xmlns:a16="http://schemas.microsoft.com/office/drawing/2014/main" id="{5EEC7339-E80D-8098-2734-BB35895BA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847725"/>
            <a:ext cx="11350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ontent Placeholder 2"/>
          <p:cNvSpPr>
            <a:spLocks noGrp="1"/>
          </p:cNvSpPr>
          <p:nvPr>
            <p:ph sz="half" idx="1"/>
          </p:nvPr>
        </p:nvSpPr>
        <p:spPr>
          <a:xfrm>
            <a:off x="647700" y="2055768"/>
            <a:ext cx="3429000" cy="3887832"/>
          </a:xfrm>
          <a:prstGeom prst="rect">
            <a:avLst/>
          </a:prstGeom>
        </p:spPr>
        <p:txBody>
          <a:bodyPr/>
          <a:lstStyle>
            <a:lvl1pPr marL="293688" indent="-293688">
              <a:buFontTx/>
              <a:buBlip>
                <a:blip r:embed="rId4"/>
              </a:buBlip>
              <a:defRPr sz="2400"/>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
          <p:cNvSpPr>
            <a:spLocks noGrp="1"/>
          </p:cNvSpPr>
          <p:nvPr>
            <p:ph sz="half" idx="2"/>
          </p:nvPr>
        </p:nvSpPr>
        <p:spPr>
          <a:xfrm>
            <a:off x="4381500" y="2055768"/>
            <a:ext cx="3429000" cy="3887832"/>
          </a:xfrm>
          <a:prstGeom prst="rect">
            <a:avLst/>
          </a:prstGeom>
        </p:spPr>
        <p:txBody>
          <a:bodyPr/>
          <a:lstStyle>
            <a:lvl1pPr marL="293688" indent="-293688">
              <a:buFontTx/>
              <a:buBlip>
                <a:blip r:embed="rId4"/>
              </a:buBlip>
              <a:defRPr sz="2400"/>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
          <p:cNvSpPr>
            <a:spLocks noGrp="1"/>
          </p:cNvSpPr>
          <p:nvPr>
            <p:ph sz="half" idx="13"/>
          </p:nvPr>
        </p:nvSpPr>
        <p:spPr>
          <a:xfrm>
            <a:off x="8115300" y="2055768"/>
            <a:ext cx="3429000" cy="3887833"/>
          </a:xfrm>
          <a:prstGeom prst="rect">
            <a:avLst/>
          </a:prstGeom>
        </p:spPr>
        <p:txBody>
          <a:bodyPr/>
          <a:lstStyle>
            <a:lvl1pPr marL="293688" indent="-293688">
              <a:buFontTx/>
              <a:buBlip>
                <a:blip r:embed="rId4"/>
              </a:buBlip>
              <a:defRPr sz="2400"/>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7" name="Date Placeholder 11">
            <a:extLst>
              <a:ext uri="{FF2B5EF4-FFF2-40B4-BE49-F238E27FC236}">
                <a16:creationId xmlns:a16="http://schemas.microsoft.com/office/drawing/2014/main" id="{7B4FB6ED-349F-FF0B-4349-1C18165D6941}"/>
              </a:ext>
            </a:extLst>
          </p:cNvPr>
          <p:cNvSpPr>
            <a:spLocks noGrp="1"/>
          </p:cNvSpPr>
          <p:nvPr>
            <p:ph type="dt" sz="half" idx="14"/>
          </p:nvPr>
        </p:nvSpPr>
        <p:spPr/>
        <p:txBody>
          <a:bodyPr/>
          <a:lstStyle>
            <a:lvl1pPr>
              <a:defRPr/>
            </a:lvl1pPr>
          </a:lstStyle>
          <a:p>
            <a:pPr>
              <a:defRPr/>
            </a:pPr>
            <a:fld id="{18188966-E9F8-4ACA-ADFF-50AD7E79FF61}" type="datetimeFigureOut">
              <a:rPr lang="en-US"/>
              <a:pPr>
                <a:defRPr/>
              </a:pPr>
              <a:t>11/8/2024</a:t>
            </a:fld>
            <a:endParaRPr lang="en-US"/>
          </a:p>
        </p:txBody>
      </p:sp>
      <p:sp>
        <p:nvSpPr>
          <p:cNvPr id="8" name="Footer Placeholder 14">
            <a:extLst>
              <a:ext uri="{FF2B5EF4-FFF2-40B4-BE49-F238E27FC236}">
                <a16:creationId xmlns:a16="http://schemas.microsoft.com/office/drawing/2014/main" id="{2529A7AC-EEC5-1E22-8E45-BF6ED839E669}"/>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D65FC24E-9840-FF8C-2911-959B73EA905E}"/>
              </a:ext>
            </a:extLst>
          </p:cNvPr>
          <p:cNvSpPr>
            <a:spLocks noGrp="1"/>
          </p:cNvSpPr>
          <p:nvPr>
            <p:ph type="sldNum" sz="quarter" idx="16"/>
          </p:nvPr>
        </p:nvSpPr>
        <p:spPr/>
        <p:txBody>
          <a:bodyPr/>
          <a:lstStyle>
            <a:lvl1pPr>
              <a:defRPr/>
            </a:lvl1pPr>
          </a:lstStyle>
          <a:p>
            <a:pPr>
              <a:defRPr/>
            </a:pPr>
            <a:fld id="{5CA29F18-F9C6-4A43-9E50-A84E84E0CD21}" type="slidenum">
              <a:rPr lang="en-US"/>
              <a:pPr>
                <a:defRPr/>
              </a:pPr>
              <a:t>‹#›</a:t>
            </a:fld>
            <a:endParaRPr lang="en-US"/>
          </a:p>
        </p:txBody>
      </p:sp>
    </p:spTree>
    <p:extLst>
      <p:ext uri="{BB962C8B-B14F-4D97-AF65-F5344CB8AC3E}">
        <p14:creationId xmlns:p14="http://schemas.microsoft.com/office/powerpoint/2010/main" val="1326535392"/>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with Border_Dark">
    <p:bg>
      <p:bgPr>
        <a:solidFill>
          <a:srgbClr val="545245"/>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1384480-BABC-01EA-0ABE-55BAD264D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1798EEA-11DD-2341-D069-69243101C692}"/>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5" name="Title 1"/>
          <p:cNvSpPr>
            <a:spLocks noGrp="1"/>
          </p:cNvSpPr>
          <p:nvPr>
            <p:ph type="title"/>
          </p:nvPr>
        </p:nvSpPr>
        <p:spPr>
          <a:xfrm>
            <a:off x="647700" y="647700"/>
            <a:ext cx="10896600" cy="723900"/>
          </a:xfrm>
        </p:spPr>
        <p:txBody>
          <a:bodyPr/>
          <a:lstStyle/>
          <a:p>
            <a:r>
              <a:rPr lang="en-US"/>
              <a:t>Click to edit Master title style</a:t>
            </a:r>
          </a:p>
        </p:txBody>
      </p:sp>
      <p:sp>
        <p:nvSpPr>
          <p:cNvPr id="6" name="Content Placeholder 2"/>
          <p:cNvSpPr>
            <a:spLocks noGrp="1"/>
          </p:cNvSpPr>
          <p:nvPr>
            <p:ph sz="half" idx="1"/>
          </p:nvPr>
        </p:nvSpPr>
        <p:spPr>
          <a:xfrm>
            <a:off x="647700" y="1638300"/>
            <a:ext cx="3429000" cy="4289425"/>
          </a:xfrm>
          <a:prstGeom prst="rect">
            <a:avLst/>
          </a:prstGeom>
        </p:spPr>
        <p:txBody>
          <a:bodyPr/>
          <a:lstStyle>
            <a:lvl1pPr marL="293688" indent="-293688">
              <a:buFontTx/>
              <a:buBlip>
                <a:blip r:embed="rId4"/>
              </a:buBlip>
              <a:defRPr sz="2400"/>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381500" y="1638300"/>
            <a:ext cx="3429000" cy="4289425"/>
          </a:xfrm>
          <a:prstGeom prst="rect">
            <a:avLst/>
          </a:prstGeom>
        </p:spPr>
        <p:txBody>
          <a:bodyPr/>
          <a:lstStyle>
            <a:lvl1pPr marL="293688" indent="-293688">
              <a:buFontTx/>
              <a:buBlip>
                <a:blip r:embed="rId4"/>
              </a:buBlip>
              <a:defRPr sz="2400"/>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3"/>
          </p:nvPr>
        </p:nvSpPr>
        <p:spPr>
          <a:xfrm>
            <a:off x="8115300" y="1638300"/>
            <a:ext cx="3429000" cy="4289426"/>
          </a:xfrm>
          <a:prstGeom prst="rect">
            <a:avLst/>
          </a:prstGeom>
        </p:spPr>
        <p:txBody>
          <a:bodyPr/>
          <a:lstStyle>
            <a:lvl1pPr marL="293688" indent="-293688">
              <a:buFontTx/>
              <a:buBlip>
                <a:blip r:embed="rId4"/>
              </a:buBlip>
              <a:defRPr sz="2400"/>
            </a:lvl1pPr>
            <a:lvl2pPr marL="635000" indent="-279400">
              <a:buFontTx/>
              <a:buBlip>
                <a:blip r:embed="rId4"/>
              </a:buBlip>
              <a:defRPr/>
            </a:lvl2pPr>
            <a:lvl3pPr marL="866775" indent="-217488">
              <a:buFontTx/>
              <a:buBlip>
                <a:blip r:embed="rId4"/>
              </a:buBlip>
              <a:defRPr/>
            </a:lvl3pPr>
            <a:lvl4pPr marL="1144588" indent="-231775">
              <a:buFontTx/>
              <a:buBlip>
                <a:blip r:embed="rId4"/>
              </a:buBlip>
              <a:defRPr/>
            </a:lvl4pPr>
            <a:lvl5pPr marL="1485900" indent="-2794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5">
            <a:extLst>
              <a:ext uri="{FF2B5EF4-FFF2-40B4-BE49-F238E27FC236}">
                <a16:creationId xmlns:a16="http://schemas.microsoft.com/office/drawing/2014/main" id="{62817E9E-2BE9-CEBF-C068-959CAC9754F7}"/>
              </a:ext>
            </a:extLst>
          </p:cNvPr>
          <p:cNvSpPr>
            <a:spLocks noGrp="1"/>
          </p:cNvSpPr>
          <p:nvPr>
            <p:ph type="dt" sz="half" idx="14"/>
          </p:nvPr>
        </p:nvSpPr>
        <p:spPr/>
        <p:txBody>
          <a:bodyPr/>
          <a:lstStyle>
            <a:lvl1pPr>
              <a:defRPr/>
            </a:lvl1pPr>
          </a:lstStyle>
          <a:p>
            <a:pPr>
              <a:defRPr/>
            </a:pPr>
            <a:fld id="{B3FB2EE3-B31E-41AF-BE81-49D7D285F106}" type="datetimeFigureOut">
              <a:rPr lang="en-US"/>
              <a:pPr>
                <a:defRPr/>
              </a:pPr>
              <a:t>11/8/2024</a:t>
            </a:fld>
            <a:endParaRPr lang="en-US"/>
          </a:p>
        </p:txBody>
      </p:sp>
      <p:sp>
        <p:nvSpPr>
          <p:cNvPr id="8" name="Footer Placeholder 16">
            <a:extLst>
              <a:ext uri="{FF2B5EF4-FFF2-40B4-BE49-F238E27FC236}">
                <a16:creationId xmlns:a16="http://schemas.microsoft.com/office/drawing/2014/main" id="{9C66F870-4444-6312-F156-4C7A029A4BDB}"/>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17">
            <a:extLst>
              <a:ext uri="{FF2B5EF4-FFF2-40B4-BE49-F238E27FC236}">
                <a16:creationId xmlns:a16="http://schemas.microsoft.com/office/drawing/2014/main" id="{B233801C-1309-B127-ABCF-D349945567D7}"/>
              </a:ext>
            </a:extLst>
          </p:cNvPr>
          <p:cNvSpPr>
            <a:spLocks noGrp="1"/>
          </p:cNvSpPr>
          <p:nvPr>
            <p:ph type="sldNum" sz="quarter" idx="16"/>
          </p:nvPr>
        </p:nvSpPr>
        <p:spPr/>
        <p:txBody>
          <a:bodyPr/>
          <a:lstStyle>
            <a:lvl1pPr>
              <a:defRPr/>
            </a:lvl1pPr>
          </a:lstStyle>
          <a:p>
            <a:pPr>
              <a:defRPr/>
            </a:pPr>
            <a:fld id="{93FA5F34-EB60-4778-AC96-DE9887F8B2E5}" type="slidenum">
              <a:rPr lang="en-US"/>
              <a:pPr>
                <a:defRPr/>
              </a:pPr>
              <a:t>‹#›</a:t>
            </a:fld>
            <a:endParaRPr lang="en-US"/>
          </a:p>
        </p:txBody>
      </p:sp>
    </p:spTree>
    <p:extLst>
      <p:ext uri="{BB962C8B-B14F-4D97-AF65-F5344CB8AC3E}">
        <p14:creationId xmlns:p14="http://schemas.microsoft.com/office/powerpoint/2010/main" val="1960738116"/>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_Dark">
    <p:bg>
      <p:bgPr>
        <a:solidFill>
          <a:srgbClr val="54524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76F53-8958-064E-BC46-6D2D91DF4597}"/>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3" name="Content Placeholder 2"/>
          <p:cNvSpPr>
            <a:spLocks noGrp="1"/>
          </p:cNvSpPr>
          <p:nvPr>
            <p:ph idx="1"/>
          </p:nvPr>
        </p:nvSpPr>
        <p:spPr>
          <a:xfrm>
            <a:off x="4381500" y="1638300"/>
            <a:ext cx="7162800" cy="4315701"/>
          </a:xfrm>
          <a:prstGeom prst="rect">
            <a:avLst/>
          </a:prstGeom>
        </p:spPr>
        <p:txBody>
          <a:bodyPr anchor="ctr"/>
          <a:lstStyle>
            <a:lvl1pPr marL="0" indent="0" algn="ctr">
              <a:buFont typeface="Arial" panose="020B0604020202020204" pitchFamily="34" charse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6" name="Title 1"/>
          <p:cNvSpPr>
            <a:spLocks noGrp="1"/>
          </p:cNvSpPr>
          <p:nvPr>
            <p:ph type="title"/>
          </p:nvPr>
        </p:nvSpPr>
        <p:spPr>
          <a:xfrm>
            <a:off x="647700" y="647700"/>
            <a:ext cx="10896599" cy="723900"/>
          </a:xfrm>
        </p:spPr>
        <p:txBody>
          <a:bodyPr anchor="b">
            <a:noAutofit/>
          </a:bodyPr>
          <a:lstStyle>
            <a:lvl1pPr>
              <a:defRPr sz="2800" b="0">
                <a:solidFill>
                  <a:schemeClr val="tx2"/>
                </a:solidFill>
              </a:defRPr>
            </a:lvl1pPr>
          </a:lstStyle>
          <a:p>
            <a:r>
              <a:rPr lang="en-US"/>
              <a:t>Click to edit Master title style</a:t>
            </a:r>
          </a:p>
        </p:txBody>
      </p:sp>
      <p:sp>
        <p:nvSpPr>
          <p:cNvPr id="2" name="Text Placeholder 9"/>
          <p:cNvSpPr>
            <a:spLocks noGrp="1"/>
          </p:cNvSpPr>
          <p:nvPr>
            <p:ph type="body" sz="quarter" idx="13"/>
          </p:nvPr>
        </p:nvSpPr>
        <p:spPr>
          <a:xfrm>
            <a:off x="647700" y="1638299"/>
            <a:ext cx="3429000" cy="4244399"/>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8">
            <a:extLst>
              <a:ext uri="{FF2B5EF4-FFF2-40B4-BE49-F238E27FC236}">
                <a16:creationId xmlns:a16="http://schemas.microsoft.com/office/drawing/2014/main" id="{7261158C-F144-1A2C-C97C-D51A9D12CD33}"/>
              </a:ext>
            </a:extLst>
          </p:cNvPr>
          <p:cNvSpPr>
            <a:spLocks noGrp="1"/>
          </p:cNvSpPr>
          <p:nvPr>
            <p:ph type="dt" sz="half" idx="14"/>
          </p:nvPr>
        </p:nvSpPr>
        <p:spPr/>
        <p:txBody>
          <a:bodyPr/>
          <a:lstStyle>
            <a:lvl1pPr>
              <a:defRPr/>
            </a:lvl1pPr>
          </a:lstStyle>
          <a:p>
            <a:pPr>
              <a:defRPr/>
            </a:pPr>
            <a:fld id="{0FE4A820-F1BC-4F10-86DE-46719C85BB0A}" type="datetimeFigureOut">
              <a:rPr lang="en-US"/>
              <a:pPr>
                <a:defRPr/>
              </a:pPr>
              <a:t>11/8/2024</a:t>
            </a:fld>
            <a:endParaRPr lang="en-US"/>
          </a:p>
        </p:txBody>
      </p:sp>
      <p:sp>
        <p:nvSpPr>
          <p:cNvPr id="7" name="Footer Placeholder 9">
            <a:extLst>
              <a:ext uri="{FF2B5EF4-FFF2-40B4-BE49-F238E27FC236}">
                <a16:creationId xmlns:a16="http://schemas.microsoft.com/office/drawing/2014/main" id="{AE9F9DA2-57D3-D225-DE39-8B00F91D367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10">
            <a:extLst>
              <a:ext uri="{FF2B5EF4-FFF2-40B4-BE49-F238E27FC236}">
                <a16:creationId xmlns:a16="http://schemas.microsoft.com/office/drawing/2014/main" id="{BBCB127F-ED09-CA40-1C2B-C73CD161A2A7}"/>
              </a:ext>
            </a:extLst>
          </p:cNvPr>
          <p:cNvSpPr>
            <a:spLocks noGrp="1"/>
          </p:cNvSpPr>
          <p:nvPr>
            <p:ph type="sldNum" sz="quarter" idx="16"/>
          </p:nvPr>
        </p:nvSpPr>
        <p:spPr/>
        <p:txBody>
          <a:bodyPr/>
          <a:lstStyle>
            <a:lvl1pPr>
              <a:defRPr/>
            </a:lvl1pPr>
          </a:lstStyle>
          <a:p>
            <a:pPr>
              <a:defRPr/>
            </a:pPr>
            <a:fld id="{9C98343A-71A7-428D-8352-A9E4FFA2249F}" type="slidenum">
              <a:rPr lang="en-US"/>
              <a:pPr>
                <a:defRPr/>
              </a:pPr>
              <a:t>‹#›</a:t>
            </a:fld>
            <a:endParaRPr lang="en-US"/>
          </a:p>
        </p:txBody>
      </p:sp>
    </p:spTree>
    <p:extLst>
      <p:ext uri="{BB962C8B-B14F-4D97-AF65-F5344CB8AC3E}">
        <p14:creationId xmlns:p14="http://schemas.microsoft.com/office/powerpoint/2010/main" val="271341541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_Dark">
    <p:bg>
      <p:bgPr>
        <a:solidFill>
          <a:srgbClr val="54524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6AD0D1-02FF-BE42-F51C-16998C828941}"/>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5" name="Text Placeholder 9"/>
          <p:cNvSpPr>
            <a:spLocks noGrp="1"/>
          </p:cNvSpPr>
          <p:nvPr>
            <p:ph type="body" sz="quarter" idx="13"/>
          </p:nvPr>
        </p:nvSpPr>
        <p:spPr>
          <a:xfrm>
            <a:off x="647700" y="1638299"/>
            <a:ext cx="3429000" cy="4244399"/>
          </a:xfrm>
        </p:spPr>
        <p:txBody>
          <a:bodyPr/>
          <a:lstStyle>
            <a:lvl1pPr marL="293688" indent="-293688">
              <a:buFontTx/>
              <a:buBlip>
                <a:blip r:embed="rId3"/>
              </a:buBlip>
              <a:defRPr sz="1800"/>
            </a:lvl1pPr>
            <a:lvl2pPr marL="573088" indent="-287338">
              <a:buFontTx/>
              <a:buBlip>
                <a:blip r:embed="rId3"/>
              </a:buBlip>
              <a:defRPr sz="1600"/>
            </a:lvl2pPr>
            <a:lvl3pPr marL="804863" indent="-231775">
              <a:buFontTx/>
              <a:buBlip>
                <a:blip r:embed="rId3"/>
              </a:buBlip>
              <a:defRPr sz="1600"/>
            </a:lvl3pPr>
            <a:lvl4pPr marL="1036638" indent="-231775">
              <a:buFontTx/>
              <a:buBlip>
                <a:blip r:embed="rId3"/>
              </a:buBlip>
              <a:defRPr sz="1600"/>
            </a:lvl4pPr>
            <a:lvl5pPr marL="1323975" indent="-231775">
              <a:buFontTx/>
              <a:buBlip>
                <a:blip r:embed="rId3"/>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647700" y="647700"/>
            <a:ext cx="10896599" cy="723900"/>
          </a:xfrm>
        </p:spPr>
        <p:txBody>
          <a:bodyPr anchor="b">
            <a:noAutofit/>
          </a:bodyPr>
          <a:lstStyle>
            <a:lvl1pPr>
              <a:defRPr sz="2800" b="0">
                <a:solidFill>
                  <a:schemeClr val="tx2"/>
                </a:solidFill>
              </a:defRPr>
            </a:lvl1pPr>
          </a:lstStyle>
          <a:p>
            <a:r>
              <a:rPr lang="en-US"/>
              <a:t>Click to edit Master title style</a:t>
            </a:r>
          </a:p>
        </p:txBody>
      </p:sp>
      <p:sp>
        <p:nvSpPr>
          <p:cNvPr id="3" name="Date Placeholder 11">
            <a:extLst>
              <a:ext uri="{FF2B5EF4-FFF2-40B4-BE49-F238E27FC236}">
                <a16:creationId xmlns:a16="http://schemas.microsoft.com/office/drawing/2014/main" id="{9AAB787F-2A79-9E8F-A9A6-213D92228061}"/>
              </a:ext>
            </a:extLst>
          </p:cNvPr>
          <p:cNvSpPr>
            <a:spLocks noGrp="1"/>
          </p:cNvSpPr>
          <p:nvPr>
            <p:ph type="dt" sz="half" idx="14"/>
          </p:nvPr>
        </p:nvSpPr>
        <p:spPr/>
        <p:txBody>
          <a:bodyPr/>
          <a:lstStyle>
            <a:lvl1pPr>
              <a:defRPr/>
            </a:lvl1pPr>
          </a:lstStyle>
          <a:p>
            <a:pPr>
              <a:defRPr/>
            </a:pPr>
            <a:fld id="{8FA48CA2-90B6-420D-8FA7-9C52CD9FE6BD}" type="datetimeFigureOut">
              <a:rPr lang="en-US"/>
              <a:pPr>
                <a:defRPr/>
              </a:pPr>
              <a:t>11/8/2024</a:t>
            </a:fld>
            <a:endParaRPr lang="en-US"/>
          </a:p>
        </p:txBody>
      </p:sp>
      <p:sp>
        <p:nvSpPr>
          <p:cNvPr id="4" name="Footer Placeholder 12">
            <a:extLst>
              <a:ext uri="{FF2B5EF4-FFF2-40B4-BE49-F238E27FC236}">
                <a16:creationId xmlns:a16="http://schemas.microsoft.com/office/drawing/2014/main" id="{236D1ED7-0CD1-EB86-90B1-FE717011F8C3}"/>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13">
            <a:extLst>
              <a:ext uri="{FF2B5EF4-FFF2-40B4-BE49-F238E27FC236}">
                <a16:creationId xmlns:a16="http://schemas.microsoft.com/office/drawing/2014/main" id="{10619182-0A63-3D5B-007F-AC39A2E62DB7}"/>
              </a:ext>
            </a:extLst>
          </p:cNvPr>
          <p:cNvSpPr>
            <a:spLocks noGrp="1"/>
          </p:cNvSpPr>
          <p:nvPr>
            <p:ph type="sldNum" sz="quarter" idx="16"/>
          </p:nvPr>
        </p:nvSpPr>
        <p:spPr/>
        <p:txBody>
          <a:bodyPr/>
          <a:lstStyle>
            <a:lvl1pPr>
              <a:defRPr/>
            </a:lvl1pPr>
          </a:lstStyle>
          <a:p>
            <a:pPr>
              <a:defRPr/>
            </a:pPr>
            <a:fld id="{4DA2E395-E4E2-4525-8803-19FACD8FD33F}" type="slidenum">
              <a:rPr lang="en-US"/>
              <a:pPr>
                <a:defRPr/>
              </a:pPr>
              <a:t>‹#›</a:t>
            </a:fld>
            <a:endParaRPr lang="en-US"/>
          </a:p>
        </p:txBody>
      </p:sp>
    </p:spTree>
    <p:extLst>
      <p:ext uri="{BB962C8B-B14F-4D97-AF65-F5344CB8AC3E}">
        <p14:creationId xmlns:p14="http://schemas.microsoft.com/office/powerpoint/2010/main" val="120141009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2_Dark">
    <p:bg>
      <p:bgPr>
        <a:solidFill>
          <a:srgbClr val="545245"/>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5DA835F-6C42-F4E2-8AB2-771FE27A4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7" name="Picture Placeholder 26"/>
          <p:cNvSpPr>
            <a:spLocks noGrp="1"/>
          </p:cNvSpPr>
          <p:nvPr>
            <p:ph type="pic" sz="quarter" idx="17"/>
          </p:nvPr>
        </p:nvSpPr>
        <p:spPr>
          <a:xfrm>
            <a:off x="6387242" y="0"/>
            <a:ext cx="5804758" cy="6858000"/>
          </a:xfrm>
          <a:custGeom>
            <a:avLst/>
            <a:gdLst>
              <a:gd name="connsiteX0" fmla="*/ 2333049 w 5804758"/>
              <a:gd name="connsiteY0" fmla="*/ 0 h 6858000"/>
              <a:gd name="connsiteX1" fmla="*/ 5804758 w 5804758"/>
              <a:gd name="connsiteY1" fmla="*/ 0 h 6858000"/>
              <a:gd name="connsiteX2" fmla="*/ 5804758 w 5804758"/>
              <a:gd name="connsiteY2" fmla="*/ 6858000 h 6858000"/>
              <a:gd name="connsiteX3" fmla="*/ 1787660 w 5804758"/>
              <a:gd name="connsiteY3" fmla="*/ 6858000 h 6858000"/>
              <a:gd name="connsiteX4" fmla="*/ 1675393 w 5804758"/>
              <a:gd name="connsiteY4" fmla="*/ 6740789 h 6858000"/>
              <a:gd name="connsiteX5" fmla="*/ 815 w 5804758"/>
              <a:gd name="connsiteY5" fmla="*/ 3154679 h 6858000"/>
              <a:gd name="connsiteX6" fmla="*/ 2052665 w 5804758"/>
              <a:gd name="connsiteY6" fmla="*/ 1616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758" h="6858000">
                <a:moveTo>
                  <a:pt x="2333049" y="0"/>
                </a:moveTo>
                <a:lnTo>
                  <a:pt x="5804758" y="0"/>
                </a:lnTo>
                <a:lnTo>
                  <a:pt x="5804758" y="6858000"/>
                </a:lnTo>
                <a:lnTo>
                  <a:pt x="1787660" y="6858000"/>
                </a:lnTo>
                <a:lnTo>
                  <a:pt x="1675393" y="6740789"/>
                </a:lnTo>
                <a:cubicBezTo>
                  <a:pt x="760011" y="5754499"/>
                  <a:pt x="-28917" y="4318736"/>
                  <a:pt x="815" y="3154679"/>
                </a:cubicBezTo>
                <a:cubicBezTo>
                  <a:pt x="32112" y="1929356"/>
                  <a:pt x="1009630" y="812890"/>
                  <a:pt x="2052665" y="161671"/>
                </a:cubicBezTo>
                <a:close/>
              </a:path>
            </a:pathLst>
          </a:custGeom>
          <a:noFill/>
        </p:spPr>
        <p:txBody>
          <a:bodyPr rtlCol="0">
            <a:noAutofit/>
          </a:bodyPr>
          <a:lstStyle/>
          <a:p>
            <a:pPr lvl="0"/>
            <a:r>
              <a:rPr lang="en-US" noProof="0"/>
              <a:t>Click icon to add picture</a:t>
            </a:r>
          </a:p>
        </p:txBody>
      </p:sp>
      <p:sp>
        <p:nvSpPr>
          <p:cNvPr id="5" name="Text Placeholder 9"/>
          <p:cNvSpPr>
            <a:spLocks noGrp="1"/>
          </p:cNvSpPr>
          <p:nvPr>
            <p:ph type="body" sz="quarter" idx="18"/>
          </p:nvPr>
        </p:nvSpPr>
        <p:spPr>
          <a:xfrm>
            <a:off x="647700" y="1638300"/>
            <a:ext cx="5448300" cy="4315702"/>
          </a:xfrm>
        </p:spPr>
        <p:txBody>
          <a:bodyPr/>
          <a:lstStyle>
            <a:lvl1pPr marL="293688" indent="-293688">
              <a:buFontTx/>
              <a:buBlip>
                <a:blip r:embed="rId4"/>
              </a:buBlip>
              <a:defRPr sz="1800"/>
            </a:lvl1pPr>
            <a:lvl2pPr marL="573088" indent="-287338">
              <a:buFontTx/>
              <a:buBlip>
                <a:blip r:embed="rId4"/>
              </a:buBlip>
              <a:defRPr sz="1600"/>
            </a:lvl2pPr>
            <a:lvl3pPr marL="804863" indent="-231775">
              <a:buFontTx/>
              <a:buBlip>
                <a:blip r:embed="rId4"/>
              </a:buBlip>
              <a:defRPr sz="1600"/>
            </a:lvl3pPr>
            <a:lvl4pPr marL="1036638" indent="-231775">
              <a:buFontTx/>
              <a:buBlip>
                <a:blip r:embed="rId4"/>
              </a:buBlip>
              <a:defRPr sz="1600"/>
            </a:lvl4pPr>
            <a:lvl5pPr marL="1323975" indent="-231775">
              <a:buFontTx/>
              <a:buBlip>
                <a:blip r:embed="rId4"/>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CDF0425A-0A3D-5EA6-DB86-A2603427D2F4}"/>
              </a:ext>
            </a:extLst>
          </p:cNvPr>
          <p:cNvSpPr>
            <a:spLocks noGrp="1"/>
          </p:cNvSpPr>
          <p:nvPr>
            <p:ph type="dt" sz="half" idx="19"/>
          </p:nvPr>
        </p:nvSpPr>
        <p:spPr/>
        <p:txBody>
          <a:bodyPr/>
          <a:lstStyle>
            <a:lvl1pPr>
              <a:defRPr/>
            </a:lvl1pPr>
          </a:lstStyle>
          <a:p>
            <a:pPr>
              <a:defRPr/>
            </a:pPr>
            <a:fld id="{30061286-9DEF-4DDB-80C9-2F2957C67907}" type="datetimeFigureOut">
              <a:rPr lang="en-US"/>
              <a:pPr>
                <a:defRPr/>
              </a:pPr>
              <a:t>11/8/2024</a:t>
            </a:fld>
            <a:endParaRPr lang="en-US"/>
          </a:p>
        </p:txBody>
      </p:sp>
      <p:sp>
        <p:nvSpPr>
          <p:cNvPr id="6" name="Footer Placeholder 7">
            <a:extLst>
              <a:ext uri="{FF2B5EF4-FFF2-40B4-BE49-F238E27FC236}">
                <a16:creationId xmlns:a16="http://schemas.microsoft.com/office/drawing/2014/main" id="{17D4AAD3-AFE9-41AD-3B2F-6E0E96CC224E}"/>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EB28F66B-E60C-00DC-1BF1-8D931DC4BD29}"/>
              </a:ext>
            </a:extLst>
          </p:cNvPr>
          <p:cNvSpPr>
            <a:spLocks noGrp="1"/>
          </p:cNvSpPr>
          <p:nvPr>
            <p:ph type="sldNum" sz="quarter" idx="21"/>
          </p:nvPr>
        </p:nvSpPr>
        <p:spPr/>
        <p:txBody>
          <a:bodyPr/>
          <a:lstStyle>
            <a:lvl1pPr>
              <a:defRPr/>
            </a:lvl1pPr>
          </a:lstStyle>
          <a:p>
            <a:pPr>
              <a:defRPr/>
            </a:pPr>
            <a:fld id="{CE665BB1-7039-4535-9690-E550B93447DB}" type="slidenum">
              <a:rPr lang="en-US"/>
              <a:pPr>
                <a:defRPr/>
              </a:pPr>
              <a:t>‹#›</a:t>
            </a:fld>
            <a:endParaRPr lang="en-US"/>
          </a:p>
        </p:txBody>
      </p:sp>
    </p:spTree>
    <p:extLst>
      <p:ext uri="{BB962C8B-B14F-4D97-AF65-F5344CB8AC3E}">
        <p14:creationId xmlns:p14="http://schemas.microsoft.com/office/powerpoint/2010/main" val="102803303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Blue">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ED603711-8FDD-D896-70DC-E6AAAEA90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846138"/>
            <a:ext cx="11255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11926" y="647700"/>
            <a:ext cx="9632373" cy="723900"/>
          </a:xfrm>
        </p:spPr>
        <p:txBody>
          <a:bodyPr/>
          <a:lstStyle/>
          <a:p>
            <a:r>
              <a:rPr lang="en-US"/>
              <a:t>Click to edit Master title style</a:t>
            </a:r>
          </a:p>
        </p:txBody>
      </p:sp>
      <p:sp>
        <p:nvSpPr>
          <p:cNvPr id="10" name="Content Placeholder 9"/>
          <p:cNvSpPr>
            <a:spLocks noGrp="1"/>
          </p:cNvSpPr>
          <p:nvPr>
            <p:ph sz="quarter" idx="13"/>
          </p:nvPr>
        </p:nvSpPr>
        <p:spPr>
          <a:xfrm>
            <a:off x="647700" y="1638300"/>
            <a:ext cx="10896600" cy="4118264"/>
          </a:xfr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a:extLst>
              <a:ext uri="{FF2B5EF4-FFF2-40B4-BE49-F238E27FC236}">
                <a16:creationId xmlns:a16="http://schemas.microsoft.com/office/drawing/2014/main" id="{E1435498-09B6-F5D5-6A47-FAFC6E28F0A4}"/>
              </a:ext>
            </a:extLst>
          </p:cNvPr>
          <p:cNvSpPr>
            <a:spLocks noGrp="1"/>
          </p:cNvSpPr>
          <p:nvPr>
            <p:ph type="dt" sz="half" idx="14"/>
          </p:nvPr>
        </p:nvSpPr>
        <p:spPr/>
        <p:txBody>
          <a:bodyPr/>
          <a:lstStyle>
            <a:lvl1pPr>
              <a:defRPr/>
            </a:lvl1pPr>
          </a:lstStyle>
          <a:p>
            <a:pPr>
              <a:defRPr/>
            </a:pPr>
            <a:fld id="{1277E08E-5D74-4D5D-82D4-04FB77983780}" type="datetimeFigureOut">
              <a:rPr lang="en-US"/>
              <a:pPr>
                <a:defRPr/>
              </a:pPr>
              <a:t>11/8/2024</a:t>
            </a:fld>
            <a:endParaRPr lang="en-US"/>
          </a:p>
        </p:txBody>
      </p:sp>
      <p:sp>
        <p:nvSpPr>
          <p:cNvPr id="5" name="Footer Placeholder 6">
            <a:extLst>
              <a:ext uri="{FF2B5EF4-FFF2-40B4-BE49-F238E27FC236}">
                <a16:creationId xmlns:a16="http://schemas.microsoft.com/office/drawing/2014/main" id="{C605E21F-CE47-2641-3A98-071C908D31FE}"/>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7">
            <a:extLst>
              <a:ext uri="{FF2B5EF4-FFF2-40B4-BE49-F238E27FC236}">
                <a16:creationId xmlns:a16="http://schemas.microsoft.com/office/drawing/2014/main" id="{7EDF35D4-FAFC-EE6D-5E86-7A68F6772C47}"/>
              </a:ext>
            </a:extLst>
          </p:cNvPr>
          <p:cNvSpPr>
            <a:spLocks noGrp="1"/>
          </p:cNvSpPr>
          <p:nvPr>
            <p:ph type="sldNum" sz="quarter" idx="16"/>
          </p:nvPr>
        </p:nvSpPr>
        <p:spPr/>
        <p:txBody>
          <a:bodyPr/>
          <a:lstStyle>
            <a:lvl1pPr>
              <a:defRPr/>
            </a:lvl1pPr>
          </a:lstStyle>
          <a:p>
            <a:pPr>
              <a:defRPr/>
            </a:pPr>
            <a:fld id="{FE438445-8C92-4C9D-B15D-D4F5D0BE5079}" type="slidenum">
              <a:rPr lang="en-US"/>
              <a:pPr>
                <a:defRPr/>
              </a:pPr>
              <a:t>‹#›</a:t>
            </a:fld>
            <a:endParaRPr lang="en-US"/>
          </a:p>
        </p:txBody>
      </p:sp>
    </p:spTree>
    <p:extLst>
      <p:ext uri="{BB962C8B-B14F-4D97-AF65-F5344CB8AC3E}">
        <p14:creationId xmlns:p14="http://schemas.microsoft.com/office/powerpoint/2010/main" val="3327559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3_Dark">
    <p:bg>
      <p:bgPr>
        <a:solidFill>
          <a:srgbClr val="545245"/>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07C48E7-1637-3BBE-7D8E-BB78A02F6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0825" y="269875"/>
            <a:ext cx="15700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9"/>
          <p:cNvSpPr>
            <a:spLocks noGrp="1"/>
          </p:cNvSpPr>
          <p:nvPr>
            <p:ph type="body" sz="quarter" idx="13"/>
          </p:nvPr>
        </p:nvSpPr>
        <p:spPr>
          <a:xfrm>
            <a:off x="647700" y="1638300"/>
            <a:ext cx="5295900" cy="2705100"/>
          </a:xfrm>
        </p:spPr>
        <p:txBody>
          <a:bodyPr/>
          <a:lstStyle>
            <a:lvl1pPr marL="293688" indent="-293688">
              <a:buFontTx/>
              <a:buBlip>
                <a:blip r:embed="rId4"/>
              </a:buBlip>
              <a:defRPr sz="1800"/>
            </a:lvl1pPr>
            <a:lvl2pPr marL="573088" indent="-287338">
              <a:buFontTx/>
              <a:buBlip>
                <a:blip r:embed="rId4"/>
              </a:buBlip>
              <a:defRPr sz="1600"/>
            </a:lvl2pPr>
            <a:lvl3pPr marL="804863" indent="-231775">
              <a:buFontTx/>
              <a:buBlip>
                <a:blip r:embed="rId4"/>
              </a:buBlip>
              <a:defRPr sz="1600"/>
            </a:lvl3pPr>
            <a:lvl4pPr marL="1036638" indent="-231775">
              <a:buFontTx/>
              <a:buBlip>
                <a:blip r:embed="rId4"/>
              </a:buBlip>
              <a:defRPr sz="1600"/>
            </a:lvl4pPr>
            <a:lvl5pPr marL="1323975" indent="-231775">
              <a:buFontTx/>
              <a:buBlip>
                <a:blip r:embed="rId4"/>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a:xfrm>
            <a:off x="647700" y="647700"/>
            <a:ext cx="10896599" cy="723900"/>
          </a:xfrm>
        </p:spPr>
        <p:txBody>
          <a:bodyPr anchor="b">
            <a:noAutofit/>
          </a:bodyPr>
          <a:lstStyle>
            <a:lvl1pPr>
              <a:defRPr sz="2800" b="1">
                <a:solidFill>
                  <a:schemeClr val="tx2"/>
                </a:solidFill>
              </a:defRPr>
            </a:lvl1pPr>
          </a:lstStyle>
          <a:p>
            <a:r>
              <a:rPr lang="en-US"/>
              <a:t>Click to edit Master title style</a:t>
            </a:r>
          </a:p>
        </p:txBody>
      </p:sp>
      <p:sp>
        <p:nvSpPr>
          <p:cNvPr id="21" name="Picture Placeholder 20"/>
          <p:cNvSpPr>
            <a:spLocks noGrp="1"/>
          </p:cNvSpPr>
          <p:nvPr>
            <p:ph type="pic" sz="quarter" idx="17"/>
          </p:nvPr>
        </p:nvSpPr>
        <p:spPr>
          <a:xfrm>
            <a:off x="0" y="3799455"/>
            <a:ext cx="12192000" cy="3058545"/>
          </a:xfrm>
          <a:custGeom>
            <a:avLst/>
            <a:gdLst>
              <a:gd name="connsiteX0" fmla="*/ 7796893 w 12192000"/>
              <a:gd name="connsiteY0" fmla="*/ 0 h 3058545"/>
              <a:gd name="connsiteX1" fmla="*/ 12054209 w 12192000"/>
              <a:gd name="connsiteY1" fmla="*/ 905892 h 3058545"/>
              <a:gd name="connsiteX2" fmla="*/ 12192000 w 12192000"/>
              <a:gd name="connsiteY2" fmla="*/ 999659 h 3058545"/>
              <a:gd name="connsiteX3" fmla="*/ 12192000 w 12192000"/>
              <a:gd name="connsiteY3" fmla="*/ 3058545 h 3058545"/>
              <a:gd name="connsiteX4" fmla="*/ 0 w 12192000"/>
              <a:gd name="connsiteY4" fmla="*/ 3058545 h 3058545"/>
              <a:gd name="connsiteX5" fmla="*/ 0 w 12192000"/>
              <a:gd name="connsiteY5" fmla="*/ 2011099 h 3058545"/>
              <a:gd name="connsiteX6" fmla="*/ 54407 w 12192000"/>
              <a:gd name="connsiteY6" fmla="*/ 1965756 h 3058545"/>
              <a:gd name="connsiteX7" fmla="*/ 7796893 w 12192000"/>
              <a:gd name="connsiteY7" fmla="*/ 0 h 305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45">
                <a:moveTo>
                  <a:pt x="7796893" y="0"/>
                </a:moveTo>
                <a:cubicBezTo>
                  <a:pt x="9792271" y="0"/>
                  <a:pt x="11186013" y="348219"/>
                  <a:pt x="12054209" y="905892"/>
                </a:cubicBezTo>
                <a:lnTo>
                  <a:pt x="12192000" y="999659"/>
                </a:lnTo>
                <a:lnTo>
                  <a:pt x="12192000" y="3058545"/>
                </a:lnTo>
                <a:lnTo>
                  <a:pt x="0" y="3058545"/>
                </a:lnTo>
                <a:lnTo>
                  <a:pt x="0" y="2011099"/>
                </a:lnTo>
                <a:lnTo>
                  <a:pt x="54407" y="1965756"/>
                </a:lnTo>
                <a:cubicBezTo>
                  <a:pt x="1330694" y="978392"/>
                  <a:pt x="4862514" y="0"/>
                  <a:pt x="7796893" y="0"/>
                </a:cubicBezTo>
                <a:close/>
              </a:path>
            </a:pathLst>
          </a:custGeom>
        </p:spPr>
        <p:txBody>
          <a:bodyPr rtlCol="0">
            <a:noAutofit/>
          </a:bodyPr>
          <a:lstStyle/>
          <a:p>
            <a:pPr lvl="0"/>
            <a:r>
              <a:rPr lang="en-US" noProof="0"/>
              <a:t>Click icon to add picture</a:t>
            </a:r>
          </a:p>
        </p:txBody>
      </p:sp>
      <p:sp>
        <p:nvSpPr>
          <p:cNvPr id="22" name="Text Placeholder 9"/>
          <p:cNvSpPr>
            <a:spLocks noGrp="1"/>
          </p:cNvSpPr>
          <p:nvPr>
            <p:ph type="body" sz="quarter" idx="18"/>
          </p:nvPr>
        </p:nvSpPr>
        <p:spPr>
          <a:xfrm>
            <a:off x="6248399" y="1638300"/>
            <a:ext cx="5301343" cy="2705100"/>
          </a:xfrm>
        </p:spPr>
        <p:txBody>
          <a:bodyPr/>
          <a:lstStyle>
            <a:lvl1pPr marL="293688" indent="-293688">
              <a:buFontTx/>
              <a:buBlip>
                <a:blip r:embed="rId4"/>
              </a:buBlip>
              <a:defRPr sz="1800"/>
            </a:lvl1pPr>
            <a:lvl2pPr marL="573088" indent="-287338">
              <a:buFontTx/>
              <a:buBlip>
                <a:blip r:embed="rId4"/>
              </a:buBlip>
              <a:defRPr sz="1600"/>
            </a:lvl2pPr>
            <a:lvl3pPr marL="804863" indent="-231775">
              <a:buFontTx/>
              <a:buBlip>
                <a:blip r:embed="rId4"/>
              </a:buBlip>
              <a:defRPr sz="1600"/>
            </a:lvl3pPr>
            <a:lvl4pPr marL="1036638" indent="-231775">
              <a:buFontTx/>
              <a:buBlip>
                <a:blip r:embed="rId4"/>
              </a:buBlip>
              <a:defRPr sz="1600"/>
            </a:lvl4pPr>
            <a:lvl5pPr marL="1323975" indent="-231775">
              <a:buFontTx/>
              <a:buBlip>
                <a:blip r:embed="rId4"/>
              </a:buBlip>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9A386F7B-5402-7BA4-09B9-7CE211D8F4FD}"/>
              </a:ext>
            </a:extLst>
          </p:cNvPr>
          <p:cNvSpPr>
            <a:spLocks noGrp="1"/>
          </p:cNvSpPr>
          <p:nvPr>
            <p:ph type="dt" sz="half" idx="19"/>
          </p:nvPr>
        </p:nvSpPr>
        <p:spPr/>
        <p:txBody>
          <a:bodyPr/>
          <a:lstStyle>
            <a:lvl1pPr>
              <a:defRPr/>
            </a:lvl1pPr>
          </a:lstStyle>
          <a:p>
            <a:pPr>
              <a:defRPr/>
            </a:pPr>
            <a:fld id="{93DB1E70-6824-40B0-9775-7FFFF5E7E607}" type="datetimeFigureOut">
              <a:rPr lang="en-US"/>
              <a:pPr>
                <a:defRPr/>
              </a:pPr>
              <a:t>11/8/2024</a:t>
            </a:fld>
            <a:endParaRPr lang="en-US"/>
          </a:p>
        </p:txBody>
      </p:sp>
      <p:sp>
        <p:nvSpPr>
          <p:cNvPr id="6" name="Footer Placeholder 7">
            <a:extLst>
              <a:ext uri="{FF2B5EF4-FFF2-40B4-BE49-F238E27FC236}">
                <a16:creationId xmlns:a16="http://schemas.microsoft.com/office/drawing/2014/main" id="{87001605-B213-809B-4681-07EAD76CDAEB}"/>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4FCC50EE-0A79-DAD0-52D1-6DE72AFA2DF0}"/>
              </a:ext>
            </a:extLst>
          </p:cNvPr>
          <p:cNvSpPr>
            <a:spLocks noGrp="1"/>
          </p:cNvSpPr>
          <p:nvPr>
            <p:ph type="sldNum" sz="quarter" idx="21"/>
          </p:nvPr>
        </p:nvSpPr>
        <p:spPr/>
        <p:txBody>
          <a:bodyPr/>
          <a:lstStyle>
            <a:lvl1pPr>
              <a:defRPr/>
            </a:lvl1pPr>
          </a:lstStyle>
          <a:p>
            <a:pPr>
              <a:defRPr/>
            </a:pPr>
            <a:fld id="{27834F1C-69CB-4C20-9BD6-D37CC8DE36B3}" type="slidenum">
              <a:rPr lang="en-US"/>
              <a:pPr>
                <a:defRPr/>
              </a:pPr>
              <a:t>‹#›</a:t>
            </a:fld>
            <a:endParaRPr lang="en-US"/>
          </a:p>
        </p:txBody>
      </p:sp>
    </p:spTree>
    <p:extLst>
      <p:ext uri="{BB962C8B-B14F-4D97-AF65-F5344CB8AC3E}">
        <p14:creationId xmlns:p14="http://schemas.microsoft.com/office/powerpoint/2010/main" val="175147606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4369F5E-01D4-1CC9-1B05-8BDDF6849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1843088"/>
            <a:ext cx="971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
            <a:extLst>
              <a:ext uri="{FF2B5EF4-FFF2-40B4-BE49-F238E27FC236}">
                <a16:creationId xmlns:a16="http://schemas.microsoft.com/office/drawing/2014/main" id="{7212879A-7092-DCB4-9CCC-C65E65E1526B}"/>
              </a:ext>
            </a:extLst>
          </p:cNvPr>
          <p:cNvGrpSpPr>
            <a:grpSpLocks/>
          </p:cNvGrpSpPr>
          <p:nvPr/>
        </p:nvGrpSpPr>
        <p:grpSpPr bwMode="auto">
          <a:xfrm>
            <a:off x="6346825" y="1846263"/>
            <a:ext cx="908050" cy="258762"/>
            <a:chOff x="6347146" y="1845996"/>
            <a:chExt cx="908265" cy="259569"/>
          </a:xfrm>
        </p:grpSpPr>
        <p:sp>
          <p:nvSpPr>
            <p:cNvPr id="9" name="Freeform 8">
              <a:extLst>
                <a:ext uri="{FF2B5EF4-FFF2-40B4-BE49-F238E27FC236}">
                  <a16:creationId xmlns:a16="http://schemas.microsoft.com/office/drawing/2014/main" id="{F858CE15-B35A-051D-D011-00F3F79372EB}"/>
                </a:ext>
              </a:extLst>
            </p:cNvPr>
            <p:cNvSpPr>
              <a:spLocks/>
            </p:cNvSpPr>
            <p:nvPr/>
          </p:nvSpPr>
          <p:spPr bwMode="auto">
            <a:xfrm>
              <a:off x="7024719" y="1846436"/>
              <a:ext cx="230692" cy="259127"/>
            </a:xfrm>
            <a:custGeom>
              <a:avLst/>
              <a:gdLst>
                <a:gd name="T0" fmla="*/ 230461 w 230692"/>
                <a:gd name="T1" fmla="*/ 92621 h 259127"/>
                <a:gd name="T2" fmla="*/ 111934 w 230692"/>
                <a:gd name="T3" fmla="*/ 3364 h 259127"/>
                <a:gd name="T4" fmla="*/ 685 w 230692"/>
                <a:gd name="T5" fmla="*/ 187741 h 259127"/>
                <a:gd name="T6" fmla="*/ 85330 w 230692"/>
                <a:gd name="T7" fmla="*/ 259111 h 259127"/>
                <a:gd name="T8" fmla="*/ 199085 w 230692"/>
                <a:gd name="T9" fmla="*/ 181818 h 259127"/>
                <a:gd name="T10" fmla="*/ 230521 w 230692"/>
                <a:gd name="T11" fmla="*/ 92562 h 259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692" h="259127">
                  <a:moveTo>
                    <a:pt x="230461" y="92621"/>
                  </a:moveTo>
                  <a:cubicBezTo>
                    <a:pt x="229089" y="65198"/>
                    <a:pt x="174330" y="-17603"/>
                    <a:pt x="111934" y="3364"/>
                  </a:cubicBezTo>
                  <a:cubicBezTo>
                    <a:pt x="49539" y="24331"/>
                    <a:pt x="-6891" y="142491"/>
                    <a:pt x="685" y="187741"/>
                  </a:cubicBezTo>
                  <a:cubicBezTo>
                    <a:pt x="8201" y="232991"/>
                    <a:pt x="48883" y="259881"/>
                    <a:pt x="85330" y="259111"/>
                  </a:cubicBezTo>
                  <a:cubicBezTo>
                    <a:pt x="99706" y="258815"/>
                    <a:pt x="161683" y="219310"/>
                    <a:pt x="199085" y="181818"/>
                  </a:cubicBezTo>
                  <a:cubicBezTo>
                    <a:pt x="227240" y="153567"/>
                    <a:pt x="231714" y="116312"/>
                    <a:pt x="230521" y="92562"/>
                  </a:cubicBezTo>
                </a:path>
              </a:pathLst>
            </a:custGeom>
            <a:solidFill>
              <a:srgbClr val="DCD5C6"/>
            </a:solidFill>
            <a:ln>
              <a:noFill/>
            </a:ln>
            <a:extLst>
              <a:ext uri="{91240B29-F687-4F45-9708-019B960494DF}">
                <a14:hiddenLine xmlns:a14="http://schemas.microsoft.com/office/drawing/2010/main" w="5924" cap="flat">
                  <a:solidFill>
                    <a:srgbClr val="000000"/>
                  </a:solidFill>
                  <a:prstDash val="solid"/>
                  <a:miter lim="800000"/>
                  <a:headEnd/>
                  <a:tailEnd/>
                </a14:hiddenLine>
              </a:ext>
            </a:extLst>
          </p:spPr>
          <p:txBody>
            <a:bodyPr anchor="ctr"/>
            <a:lstStyle/>
            <a:p>
              <a:endParaRPr lang="en-US"/>
            </a:p>
          </p:txBody>
        </p:sp>
        <p:sp>
          <p:nvSpPr>
            <p:cNvPr id="10" name="Freeform 9">
              <a:extLst>
                <a:ext uri="{FF2B5EF4-FFF2-40B4-BE49-F238E27FC236}">
                  <a16:creationId xmlns:a16="http://schemas.microsoft.com/office/drawing/2014/main" id="{AD1C83F3-794A-6465-5346-671BBB81422B}"/>
                </a:ext>
              </a:extLst>
            </p:cNvPr>
            <p:cNvSpPr>
              <a:spLocks/>
            </p:cNvSpPr>
            <p:nvPr/>
          </p:nvSpPr>
          <p:spPr bwMode="auto">
            <a:xfrm>
              <a:off x="7024700" y="1987031"/>
              <a:ext cx="111953" cy="118534"/>
            </a:xfrm>
            <a:custGeom>
              <a:avLst/>
              <a:gdLst>
                <a:gd name="T0" fmla="*/ 111954 w 111953"/>
                <a:gd name="T1" fmla="*/ 107203 h 118534"/>
                <a:gd name="T2" fmla="*/ 44965 w 111953"/>
                <a:gd name="T3" fmla="*/ 67579 h 118534"/>
                <a:gd name="T4" fmla="*/ 11441 w 111953"/>
                <a:gd name="T5" fmla="*/ 15814 h 118534"/>
                <a:gd name="T6" fmla="*/ 6789 w 111953"/>
                <a:gd name="T7" fmla="*/ 0 h 118534"/>
                <a:gd name="T8" fmla="*/ 585 w 111953"/>
                <a:gd name="T9" fmla="*/ 46613 h 118534"/>
                <a:gd name="T10" fmla="*/ 585 w 111953"/>
                <a:gd name="T11" fmla="*/ 46613 h 118534"/>
                <a:gd name="T12" fmla="*/ 585 w 111953"/>
                <a:gd name="T13" fmla="*/ 46849 h 118534"/>
                <a:gd name="T14" fmla="*/ 585 w 111953"/>
                <a:gd name="T15" fmla="*/ 46849 h 118534"/>
                <a:gd name="T16" fmla="*/ 585 w 111953"/>
                <a:gd name="T17" fmla="*/ 47146 h 118534"/>
                <a:gd name="T18" fmla="*/ 3031 w 111953"/>
                <a:gd name="T19" fmla="*/ 57807 h 118534"/>
                <a:gd name="T20" fmla="*/ 85170 w 111953"/>
                <a:gd name="T21" fmla="*/ 118515 h 118534"/>
                <a:gd name="T22" fmla="*/ 85290 w 111953"/>
                <a:gd name="T23" fmla="*/ 118515 h 118534"/>
                <a:gd name="T24" fmla="*/ 85290 w 111953"/>
                <a:gd name="T25" fmla="*/ 118515 h 118534"/>
                <a:gd name="T26" fmla="*/ 85409 w 111953"/>
                <a:gd name="T27" fmla="*/ 118515 h 118534"/>
                <a:gd name="T28" fmla="*/ 85469 w 111953"/>
                <a:gd name="T29" fmla="*/ 118515 h 118534"/>
                <a:gd name="T30" fmla="*/ 85528 w 111953"/>
                <a:gd name="T31" fmla="*/ 118515 h 118534"/>
                <a:gd name="T32" fmla="*/ 85647 w 111953"/>
                <a:gd name="T33" fmla="*/ 118515 h 118534"/>
                <a:gd name="T34" fmla="*/ 85647 w 111953"/>
                <a:gd name="T35" fmla="*/ 118515 h 118534"/>
                <a:gd name="T36" fmla="*/ 85886 w 111953"/>
                <a:gd name="T37" fmla="*/ 118515 h 118534"/>
                <a:gd name="T38" fmla="*/ 85886 w 111953"/>
                <a:gd name="T39" fmla="*/ 118515 h 118534"/>
                <a:gd name="T40" fmla="*/ 111715 w 111953"/>
                <a:gd name="T41" fmla="*/ 107262 h 1185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1953" h="118534">
                  <a:moveTo>
                    <a:pt x="111954" y="107203"/>
                  </a:moveTo>
                  <a:cubicBezTo>
                    <a:pt x="74493" y="110520"/>
                    <a:pt x="46934" y="98615"/>
                    <a:pt x="44965" y="67579"/>
                  </a:cubicBezTo>
                  <a:cubicBezTo>
                    <a:pt x="40074" y="56326"/>
                    <a:pt x="23312" y="47679"/>
                    <a:pt x="11441" y="15814"/>
                  </a:cubicBezTo>
                  <a:cubicBezTo>
                    <a:pt x="9533" y="10602"/>
                    <a:pt x="8280" y="5212"/>
                    <a:pt x="6789" y="0"/>
                  </a:cubicBezTo>
                  <a:cubicBezTo>
                    <a:pt x="1181" y="18361"/>
                    <a:pt x="-1205" y="34885"/>
                    <a:pt x="585" y="46613"/>
                  </a:cubicBezTo>
                  <a:cubicBezTo>
                    <a:pt x="585" y="46613"/>
                    <a:pt x="585" y="46790"/>
                    <a:pt x="585" y="46849"/>
                  </a:cubicBezTo>
                  <a:cubicBezTo>
                    <a:pt x="585" y="46849"/>
                    <a:pt x="585" y="47086"/>
                    <a:pt x="585" y="47146"/>
                  </a:cubicBezTo>
                  <a:cubicBezTo>
                    <a:pt x="1181" y="50818"/>
                    <a:pt x="2017" y="54371"/>
                    <a:pt x="3031" y="57807"/>
                  </a:cubicBezTo>
                  <a:cubicBezTo>
                    <a:pt x="14663" y="96601"/>
                    <a:pt x="51706" y="119285"/>
                    <a:pt x="85170" y="118515"/>
                  </a:cubicBezTo>
                  <a:cubicBezTo>
                    <a:pt x="85170" y="118515"/>
                    <a:pt x="85290" y="118515"/>
                    <a:pt x="85290" y="118515"/>
                  </a:cubicBezTo>
                  <a:cubicBezTo>
                    <a:pt x="85290" y="118515"/>
                    <a:pt x="85290" y="118515"/>
                    <a:pt x="85290" y="118515"/>
                  </a:cubicBezTo>
                  <a:cubicBezTo>
                    <a:pt x="85290" y="118515"/>
                    <a:pt x="85349" y="118515"/>
                    <a:pt x="85409" y="118515"/>
                  </a:cubicBezTo>
                  <a:cubicBezTo>
                    <a:pt x="85409" y="118515"/>
                    <a:pt x="85409" y="118515"/>
                    <a:pt x="85469" y="118515"/>
                  </a:cubicBezTo>
                  <a:cubicBezTo>
                    <a:pt x="85469" y="118515"/>
                    <a:pt x="85469" y="118515"/>
                    <a:pt x="85528" y="118515"/>
                  </a:cubicBezTo>
                  <a:cubicBezTo>
                    <a:pt x="85528" y="118515"/>
                    <a:pt x="85588" y="118515"/>
                    <a:pt x="85647" y="118515"/>
                  </a:cubicBezTo>
                  <a:cubicBezTo>
                    <a:pt x="85647" y="118515"/>
                    <a:pt x="85767" y="118515"/>
                    <a:pt x="85886" y="118515"/>
                  </a:cubicBezTo>
                  <a:cubicBezTo>
                    <a:pt x="90837" y="117982"/>
                    <a:pt x="100143" y="113836"/>
                    <a:pt x="111715" y="107262"/>
                  </a:cubicBezTo>
                </a:path>
              </a:pathLst>
            </a:custGeom>
            <a:solidFill>
              <a:srgbClr val="CCC3B2"/>
            </a:solidFill>
            <a:ln>
              <a:noFill/>
            </a:ln>
            <a:extLst>
              <a:ext uri="{91240B29-F687-4F45-9708-019B960494DF}">
                <a14:hiddenLine xmlns:a14="http://schemas.microsoft.com/office/drawing/2010/main" w="5924" cap="flat">
                  <a:solidFill>
                    <a:srgbClr val="000000"/>
                  </a:solidFill>
                  <a:prstDash val="solid"/>
                  <a:miter lim="800000"/>
                  <a:headEnd/>
                  <a:tailEnd/>
                </a14:hiddenLine>
              </a:ext>
            </a:extLst>
          </p:spPr>
          <p:txBody>
            <a:bodyPr anchor="ctr"/>
            <a:lstStyle/>
            <a:p>
              <a:endParaRPr lang="en-US"/>
            </a:p>
          </p:txBody>
        </p:sp>
        <p:sp>
          <p:nvSpPr>
            <p:cNvPr id="11" name="Freeform 10">
              <a:extLst>
                <a:ext uri="{FF2B5EF4-FFF2-40B4-BE49-F238E27FC236}">
                  <a16:creationId xmlns:a16="http://schemas.microsoft.com/office/drawing/2014/main" id="{94A1F14E-5122-1B13-0ED4-23C7AD1E0736}"/>
                </a:ext>
              </a:extLst>
            </p:cNvPr>
            <p:cNvSpPr/>
            <p:nvPr/>
          </p:nvSpPr>
          <p:spPr>
            <a:xfrm>
              <a:off x="6628201" y="1845996"/>
              <a:ext cx="290581" cy="254792"/>
            </a:xfrm>
            <a:custGeom>
              <a:avLst/>
              <a:gdLst>
                <a:gd name="connsiteX0" fmla="*/ 204470 w 290900"/>
                <a:gd name="connsiteY0" fmla="*/ 240479 h 254217"/>
                <a:gd name="connsiteX1" fmla="*/ 286013 w 290900"/>
                <a:gd name="connsiteY1" fmla="*/ 77602 h 254217"/>
                <a:gd name="connsiteX2" fmla="*/ 66199 w 290900"/>
                <a:gd name="connsiteY2" fmla="*/ 5818 h 254217"/>
                <a:gd name="connsiteX3" fmla="*/ 284 w 290900"/>
                <a:gd name="connsiteY3" fmla="*/ 122793 h 254217"/>
                <a:gd name="connsiteX4" fmla="*/ 67750 w 290900"/>
                <a:gd name="connsiteY4" fmla="*/ 236985 h 254217"/>
                <a:gd name="connsiteX5" fmla="*/ 204411 w 290900"/>
                <a:gd name="connsiteY5" fmla="*/ 240479 h 2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00" h="254217">
                  <a:moveTo>
                    <a:pt x="204470" y="240479"/>
                  </a:moveTo>
                  <a:cubicBezTo>
                    <a:pt x="231910" y="236333"/>
                    <a:pt x="311246" y="157560"/>
                    <a:pt x="286013" y="77602"/>
                  </a:cubicBezTo>
                  <a:cubicBezTo>
                    <a:pt x="260721" y="-2415"/>
                    <a:pt x="111116" y="-7864"/>
                    <a:pt x="66199" y="5818"/>
                  </a:cubicBezTo>
                  <a:cubicBezTo>
                    <a:pt x="21341" y="19499"/>
                    <a:pt x="-2937" y="75055"/>
                    <a:pt x="284" y="122793"/>
                  </a:cubicBezTo>
                  <a:cubicBezTo>
                    <a:pt x="1597" y="141628"/>
                    <a:pt x="27605" y="191202"/>
                    <a:pt x="67750" y="236985"/>
                  </a:cubicBezTo>
                  <a:cubicBezTo>
                    <a:pt x="97993" y="271515"/>
                    <a:pt x="180669" y="244092"/>
                    <a:pt x="204411" y="240479"/>
                  </a:cubicBezTo>
                </a:path>
              </a:pathLst>
            </a:custGeom>
            <a:solidFill>
              <a:schemeClr val="tx2">
                <a:lumMod val="90000"/>
                <a:lumOff val="10000"/>
              </a:schemeClr>
            </a:solidFill>
            <a:ln w="592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2" name="Freeform 11">
              <a:extLst>
                <a:ext uri="{FF2B5EF4-FFF2-40B4-BE49-F238E27FC236}">
                  <a16:creationId xmlns:a16="http://schemas.microsoft.com/office/drawing/2014/main" id="{5593AEB6-0C59-0AF6-791C-206139C90045}"/>
                </a:ext>
              </a:extLst>
            </p:cNvPr>
            <p:cNvSpPr>
              <a:spLocks/>
            </p:cNvSpPr>
            <p:nvPr/>
          </p:nvSpPr>
          <p:spPr bwMode="auto">
            <a:xfrm>
              <a:off x="6640833" y="1976489"/>
              <a:ext cx="276244" cy="123697"/>
            </a:xfrm>
            <a:custGeom>
              <a:avLst/>
              <a:gdLst>
                <a:gd name="T0" fmla="*/ 276245 w 276244"/>
                <a:gd name="T1" fmla="*/ 0 h 123697"/>
                <a:gd name="T2" fmla="*/ 148054 w 276244"/>
                <a:gd name="T3" fmla="*/ 77411 h 123697"/>
                <a:gd name="T4" fmla="*/ 81662 w 276244"/>
                <a:gd name="T5" fmla="*/ 57866 h 123697"/>
                <a:gd name="T6" fmla="*/ 0 w 276244"/>
                <a:gd name="T7" fmla="*/ 26534 h 123697"/>
                <a:gd name="T8" fmla="*/ 55118 w 276244"/>
                <a:gd name="T9" fmla="*/ 106492 h 123697"/>
                <a:gd name="T10" fmla="*/ 75160 w 276244"/>
                <a:gd name="T11" fmla="*/ 119345 h 123697"/>
                <a:gd name="T12" fmla="*/ 191838 w 276244"/>
                <a:gd name="T13" fmla="*/ 109987 h 123697"/>
                <a:gd name="T14" fmla="*/ 192077 w 276244"/>
                <a:gd name="T15" fmla="*/ 109987 h 123697"/>
                <a:gd name="T16" fmla="*/ 192077 w 276244"/>
                <a:gd name="T17" fmla="*/ 109987 h 123697"/>
                <a:gd name="T18" fmla="*/ 192315 w 276244"/>
                <a:gd name="T19" fmla="*/ 109987 h 123697"/>
                <a:gd name="T20" fmla="*/ 192315 w 276244"/>
                <a:gd name="T21" fmla="*/ 109987 h 123697"/>
                <a:gd name="T22" fmla="*/ 192554 w 276244"/>
                <a:gd name="T23" fmla="*/ 109987 h 123697"/>
                <a:gd name="T24" fmla="*/ 192554 w 276244"/>
                <a:gd name="T25" fmla="*/ 109987 h 123697"/>
                <a:gd name="T26" fmla="*/ 192793 w 276244"/>
                <a:gd name="T27" fmla="*/ 109987 h 123697"/>
                <a:gd name="T28" fmla="*/ 192793 w 276244"/>
                <a:gd name="T29" fmla="*/ 109987 h 123697"/>
                <a:gd name="T30" fmla="*/ 193031 w 276244"/>
                <a:gd name="T31" fmla="*/ 109987 h 123697"/>
                <a:gd name="T32" fmla="*/ 193031 w 276244"/>
                <a:gd name="T33" fmla="*/ 109987 h 123697"/>
                <a:gd name="T34" fmla="*/ 276185 w 276244"/>
                <a:gd name="T35" fmla="*/ 237 h 123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6244" h="123697">
                  <a:moveTo>
                    <a:pt x="276245" y="0"/>
                  </a:moveTo>
                  <a:cubicBezTo>
                    <a:pt x="220829" y="45961"/>
                    <a:pt x="187305" y="85229"/>
                    <a:pt x="148054" y="77411"/>
                  </a:cubicBezTo>
                  <a:cubicBezTo>
                    <a:pt x="131412" y="74094"/>
                    <a:pt x="106537" y="66454"/>
                    <a:pt x="81662" y="57866"/>
                  </a:cubicBezTo>
                  <a:cubicBezTo>
                    <a:pt x="47661" y="46198"/>
                    <a:pt x="13600" y="32872"/>
                    <a:pt x="0" y="26534"/>
                  </a:cubicBezTo>
                  <a:cubicBezTo>
                    <a:pt x="11572" y="49396"/>
                    <a:pt x="30720" y="78596"/>
                    <a:pt x="55118" y="106492"/>
                  </a:cubicBezTo>
                  <a:cubicBezTo>
                    <a:pt x="60367" y="112533"/>
                    <a:pt x="67287" y="116679"/>
                    <a:pt x="75160" y="119345"/>
                  </a:cubicBezTo>
                  <a:cubicBezTo>
                    <a:pt x="112442" y="132138"/>
                    <a:pt x="172213" y="112948"/>
                    <a:pt x="191838" y="109987"/>
                  </a:cubicBezTo>
                  <a:cubicBezTo>
                    <a:pt x="191898" y="109987"/>
                    <a:pt x="192017" y="109987"/>
                    <a:pt x="192077" y="109987"/>
                  </a:cubicBezTo>
                  <a:cubicBezTo>
                    <a:pt x="192077" y="109987"/>
                    <a:pt x="192077" y="109987"/>
                    <a:pt x="192077" y="109987"/>
                  </a:cubicBezTo>
                  <a:cubicBezTo>
                    <a:pt x="192136" y="109987"/>
                    <a:pt x="192196" y="109987"/>
                    <a:pt x="192315" y="109987"/>
                  </a:cubicBezTo>
                  <a:cubicBezTo>
                    <a:pt x="192315" y="109987"/>
                    <a:pt x="192494" y="109987"/>
                    <a:pt x="192554" y="109987"/>
                  </a:cubicBezTo>
                  <a:cubicBezTo>
                    <a:pt x="192554" y="109987"/>
                    <a:pt x="192554" y="109987"/>
                    <a:pt x="192554" y="109987"/>
                  </a:cubicBezTo>
                  <a:cubicBezTo>
                    <a:pt x="192614" y="109987"/>
                    <a:pt x="192733" y="109987"/>
                    <a:pt x="192793" y="109987"/>
                  </a:cubicBezTo>
                  <a:cubicBezTo>
                    <a:pt x="192793" y="109987"/>
                    <a:pt x="192971" y="109987"/>
                    <a:pt x="193031" y="109987"/>
                  </a:cubicBezTo>
                  <a:cubicBezTo>
                    <a:pt x="215042" y="105130"/>
                    <a:pt x="265686" y="57807"/>
                    <a:pt x="276185" y="237"/>
                  </a:cubicBezTo>
                </a:path>
              </a:pathLst>
            </a:custGeom>
            <a:solidFill>
              <a:schemeClr val="tx2"/>
            </a:solidFill>
            <a:ln>
              <a:noFill/>
            </a:ln>
            <a:extLst>
              <a:ext uri="{91240B29-F687-4F45-9708-019B960494DF}">
                <a14:hiddenLine xmlns:a14="http://schemas.microsoft.com/office/drawing/2010/main" w="5924" cap="flat">
                  <a:solidFill>
                    <a:srgbClr val="000000"/>
                  </a:solidFill>
                  <a:prstDash val="solid"/>
                  <a:miter lim="800000"/>
                  <a:headEnd/>
                  <a:tailEnd/>
                </a14:hiddenLine>
              </a:ext>
            </a:extLst>
          </p:spPr>
          <p:txBody>
            <a:bodyPr anchor="ctr"/>
            <a:lstStyle/>
            <a:p>
              <a:endParaRPr lang="en-US"/>
            </a:p>
          </p:txBody>
        </p:sp>
        <p:sp>
          <p:nvSpPr>
            <p:cNvPr id="13" name="Freeform 12">
              <a:extLst>
                <a:ext uri="{FF2B5EF4-FFF2-40B4-BE49-F238E27FC236}">
                  <a16:creationId xmlns:a16="http://schemas.microsoft.com/office/drawing/2014/main" id="{BD850634-4FE1-8AC8-0218-3E99164ACF0F}"/>
                </a:ext>
              </a:extLst>
            </p:cNvPr>
            <p:cNvSpPr/>
            <p:nvPr/>
          </p:nvSpPr>
          <p:spPr>
            <a:xfrm>
              <a:off x="6347146" y="1871475"/>
              <a:ext cx="177842" cy="200649"/>
            </a:xfrm>
            <a:custGeom>
              <a:avLst/>
              <a:gdLst>
                <a:gd name="connsiteX0" fmla="*/ 22035 w 177960"/>
                <a:gd name="connsiteY0" fmla="*/ 163159 h 201492"/>
                <a:gd name="connsiteX1" fmla="*/ 135969 w 177960"/>
                <a:gd name="connsiteY1" fmla="*/ 195320 h 201492"/>
                <a:gd name="connsiteX2" fmla="*/ 162096 w 177960"/>
                <a:gd name="connsiteY2" fmla="*/ 50862 h 201492"/>
                <a:gd name="connsiteX3" fmla="*/ 89322 w 177960"/>
                <a:gd name="connsiteY3" fmla="*/ 3835 h 201492"/>
                <a:gd name="connsiteX4" fmla="*/ 35517 w 177960"/>
                <a:gd name="connsiteY4" fmla="*/ 13726 h 201492"/>
                <a:gd name="connsiteX5" fmla="*/ 3007 w 177960"/>
                <a:gd name="connsiteY5" fmla="*/ 64781 h 201492"/>
                <a:gd name="connsiteX6" fmla="*/ 21976 w 177960"/>
                <a:gd name="connsiteY6" fmla="*/ 163100 h 2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960" h="201492">
                  <a:moveTo>
                    <a:pt x="22035" y="163159"/>
                  </a:moveTo>
                  <a:cubicBezTo>
                    <a:pt x="43271" y="177670"/>
                    <a:pt x="110975" y="216464"/>
                    <a:pt x="135969" y="195320"/>
                  </a:cubicBezTo>
                  <a:cubicBezTo>
                    <a:pt x="160963" y="174175"/>
                    <a:pt x="200154" y="99370"/>
                    <a:pt x="162096" y="50862"/>
                  </a:cubicBezTo>
                  <a:cubicBezTo>
                    <a:pt x="131734" y="12186"/>
                    <a:pt x="104831" y="11949"/>
                    <a:pt x="89322" y="3835"/>
                  </a:cubicBezTo>
                  <a:cubicBezTo>
                    <a:pt x="73813" y="-4279"/>
                    <a:pt x="50907" y="1170"/>
                    <a:pt x="35517" y="13726"/>
                  </a:cubicBezTo>
                  <a:cubicBezTo>
                    <a:pt x="26509" y="21071"/>
                    <a:pt x="12849" y="45650"/>
                    <a:pt x="3007" y="64781"/>
                  </a:cubicBezTo>
                  <a:cubicBezTo>
                    <a:pt x="-3972" y="78344"/>
                    <a:pt x="740" y="148648"/>
                    <a:pt x="21976" y="163100"/>
                  </a:cubicBezTo>
                </a:path>
              </a:pathLst>
            </a:custGeom>
            <a:solidFill>
              <a:schemeClr val="accent4"/>
            </a:solidFill>
            <a:ln w="592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4" name="Freeform 13">
              <a:extLst>
                <a:ext uri="{FF2B5EF4-FFF2-40B4-BE49-F238E27FC236}">
                  <a16:creationId xmlns:a16="http://schemas.microsoft.com/office/drawing/2014/main" id="{0D743739-5558-87B5-2B55-BC6E275FE590}"/>
                </a:ext>
              </a:extLst>
            </p:cNvPr>
            <p:cNvSpPr/>
            <p:nvPr/>
          </p:nvSpPr>
          <p:spPr>
            <a:xfrm>
              <a:off x="6347146" y="1968614"/>
              <a:ext cx="166727" cy="103510"/>
            </a:xfrm>
            <a:custGeom>
              <a:avLst/>
              <a:gdLst>
                <a:gd name="connsiteX0" fmla="*/ 167023 w 167023"/>
                <a:gd name="connsiteY0" fmla="*/ 50640 h 103839"/>
                <a:gd name="connsiteX1" fmla="*/ 112025 w 167023"/>
                <a:gd name="connsiteY1" fmla="*/ 80017 h 103839"/>
                <a:gd name="connsiteX2" fmla="*/ 45335 w 167023"/>
                <a:gd name="connsiteY2" fmla="*/ 40630 h 103839"/>
                <a:gd name="connsiteX3" fmla="*/ 0 w 167023"/>
                <a:gd name="connsiteY3" fmla="*/ 0 h 103839"/>
                <a:gd name="connsiteX4" fmla="*/ 17239 w 167023"/>
                <a:gd name="connsiteY4" fmla="*/ 61479 h 103839"/>
                <a:gd name="connsiteX5" fmla="*/ 21653 w 167023"/>
                <a:gd name="connsiteY5" fmla="*/ 65506 h 103839"/>
                <a:gd name="connsiteX6" fmla="*/ 135587 w 167023"/>
                <a:gd name="connsiteY6" fmla="*/ 97667 h 103839"/>
                <a:gd name="connsiteX7" fmla="*/ 135885 w 167023"/>
                <a:gd name="connsiteY7" fmla="*/ 97430 h 103839"/>
                <a:gd name="connsiteX8" fmla="*/ 136005 w 167023"/>
                <a:gd name="connsiteY8" fmla="*/ 97430 h 103839"/>
                <a:gd name="connsiteX9" fmla="*/ 136184 w 167023"/>
                <a:gd name="connsiteY9" fmla="*/ 97193 h 103839"/>
                <a:gd name="connsiteX10" fmla="*/ 136303 w 167023"/>
                <a:gd name="connsiteY10" fmla="*/ 97075 h 103839"/>
                <a:gd name="connsiteX11" fmla="*/ 136422 w 167023"/>
                <a:gd name="connsiteY11" fmla="*/ 96956 h 103839"/>
                <a:gd name="connsiteX12" fmla="*/ 136542 w 167023"/>
                <a:gd name="connsiteY12" fmla="*/ 96838 h 103839"/>
                <a:gd name="connsiteX13" fmla="*/ 136661 w 167023"/>
                <a:gd name="connsiteY13" fmla="*/ 96719 h 103839"/>
                <a:gd name="connsiteX14" fmla="*/ 137198 w 167023"/>
                <a:gd name="connsiteY14" fmla="*/ 96246 h 103839"/>
                <a:gd name="connsiteX15" fmla="*/ 137317 w 167023"/>
                <a:gd name="connsiteY15" fmla="*/ 96127 h 103839"/>
                <a:gd name="connsiteX16" fmla="*/ 137496 w 167023"/>
                <a:gd name="connsiteY16" fmla="*/ 95950 h 103839"/>
                <a:gd name="connsiteX17" fmla="*/ 137615 w 167023"/>
                <a:gd name="connsiteY17" fmla="*/ 95890 h 103839"/>
                <a:gd name="connsiteX18" fmla="*/ 137794 w 167023"/>
                <a:gd name="connsiteY18" fmla="*/ 95713 h 103839"/>
                <a:gd name="connsiteX19" fmla="*/ 137854 w 167023"/>
                <a:gd name="connsiteY19" fmla="*/ 95653 h 103839"/>
                <a:gd name="connsiteX20" fmla="*/ 138749 w 167023"/>
                <a:gd name="connsiteY20" fmla="*/ 94765 h 103839"/>
                <a:gd name="connsiteX21" fmla="*/ 138749 w 167023"/>
                <a:gd name="connsiteY21" fmla="*/ 94765 h 103839"/>
                <a:gd name="connsiteX22" fmla="*/ 138987 w 167023"/>
                <a:gd name="connsiteY22" fmla="*/ 94528 h 103839"/>
                <a:gd name="connsiteX23" fmla="*/ 138987 w 167023"/>
                <a:gd name="connsiteY23" fmla="*/ 94528 h 103839"/>
                <a:gd name="connsiteX24" fmla="*/ 140240 w 167023"/>
                <a:gd name="connsiteY24" fmla="*/ 93284 h 103839"/>
                <a:gd name="connsiteX25" fmla="*/ 140240 w 167023"/>
                <a:gd name="connsiteY25" fmla="*/ 93284 h 103839"/>
                <a:gd name="connsiteX26" fmla="*/ 146861 w 167023"/>
                <a:gd name="connsiteY26" fmla="*/ 85585 h 103839"/>
                <a:gd name="connsiteX27" fmla="*/ 146861 w 167023"/>
                <a:gd name="connsiteY27" fmla="*/ 85585 h 103839"/>
                <a:gd name="connsiteX28" fmla="*/ 147100 w 167023"/>
                <a:gd name="connsiteY28" fmla="*/ 85288 h 103839"/>
                <a:gd name="connsiteX29" fmla="*/ 147100 w 167023"/>
                <a:gd name="connsiteY29" fmla="*/ 85288 h 103839"/>
                <a:gd name="connsiteX30" fmla="*/ 148114 w 167023"/>
                <a:gd name="connsiteY30" fmla="*/ 83985 h 103839"/>
                <a:gd name="connsiteX31" fmla="*/ 148173 w 167023"/>
                <a:gd name="connsiteY31" fmla="*/ 83867 h 103839"/>
                <a:gd name="connsiteX32" fmla="*/ 148352 w 167023"/>
                <a:gd name="connsiteY32" fmla="*/ 83571 h 103839"/>
                <a:gd name="connsiteX33" fmla="*/ 148412 w 167023"/>
                <a:gd name="connsiteY33" fmla="*/ 83452 h 103839"/>
                <a:gd name="connsiteX34" fmla="*/ 148651 w 167023"/>
                <a:gd name="connsiteY34" fmla="*/ 83156 h 103839"/>
                <a:gd name="connsiteX35" fmla="*/ 148651 w 167023"/>
                <a:gd name="connsiteY35" fmla="*/ 83097 h 103839"/>
                <a:gd name="connsiteX36" fmla="*/ 149307 w 167023"/>
                <a:gd name="connsiteY36" fmla="*/ 82209 h 103839"/>
                <a:gd name="connsiteX37" fmla="*/ 149426 w 167023"/>
                <a:gd name="connsiteY37" fmla="*/ 82031 h 103839"/>
                <a:gd name="connsiteX38" fmla="*/ 149605 w 167023"/>
                <a:gd name="connsiteY38" fmla="*/ 81794 h 103839"/>
                <a:gd name="connsiteX39" fmla="*/ 149724 w 167023"/>
                <a:gd name="connsiteY39" fmla="*/ 81616 h 103839"/>
                <a:gd name="connsiteX40" fmla="*/ 149903 w 167023"/>
                <a:gd name="connsiteY40" fmla="*/ 81379 h 103839"/>
                <a:gd name="connsiteX41" fmla="*/ 150082 w 167023"/>
                <a:gd name="connsiteY41" fmla="*/ 81142 h 103839"/>
                <a:gd name="connsiteX42" fmla="*/ 150202 w 167023"/>
                <a:gd name="connsiteY42" fmla="*/ 80965 h 103839"/>
                <a:gd name="connsiteX43" fmla="*/ 150500 w 167023"/>
                <a:gd name="connsiteY43" fmla="*/ 80550 h 103839"/>
                <a:gd name="connsiteX44" fmla="*/ 150500 w 167023"/>
                <a:gd name="connsiteY44" fmla="*/ 80550 h 103839"/>
                <a:gd name="connsiteX45" fmla="*/ 150738 w 167023"/>
                <a:gd name="connsiteY45" fmla="*/ 80195 h 103839"/>
                <a:gd name="connsiteX46" fmla="*/ 150858 w 167023"/>
                <a:gd name="connsiteY46" fmla="*/ 80017 h 103839"/>
                <a:gd name="connsiteX47" fmla="*/ 151037 w 167023"/>
                <a:gd name="connsiteY47" fmla="*/ 79721 h 103839"/>
                <a:gd name="connsiteX48" fmla="*/ 151096 w 167023"/>
                <a:gd name="connsiteY48" fmla="*/ 79603 h 103839"/>
                <a:gd name="connsiteX49" fmla="*/ 151335 w 167023"/>
                <a:gd name="connsiteY49" fmla="*/ 79306 h 103839"/>
                <a:gd name="connsiteX50" fmla="*/ 151395 w 167023"/>
                <a:gd name="connsiteY50" fmla="*/ 79188 h 103839"/>
                <a:gd name="connsiteX51" fmla="*/ 151991 w 167023"/>
                <a:gd name="connsiteY51" fmla="*/ 78300 h 103839"/>
                <a:gd name="connsiteX52" fmla="*/ 151991 w 167023"/>
                <a:gd name="connsiteY52" fmla="*/ 78300 h 103839"/>
                <a:gd name="connsiteX53" fmla="*/ 152289 w 167023"/>
                <a:gd name="connsiteY53" fmla="*/ 77885 h 103839"/>
                <a:gd name="connsiteX54" fmla="*/ 152289 w 167023"/>
                <a:gd name="connsiteY54" fmla="*/ 77826 h 103839"/>
                <a:gd name="connsiteX55" fmla="*/ 152588 w 167023"/>
                <a:gd name="connsiteY55" fmla="*/ 77411 h 103839"/>
                <a:gd name="connsiteX56" fmla="*/ 152588 w 167023"/>
                <a:gd name="connsiteY56" fmla="*/ 77411 h 103839"/>
                <a:gd name="connsiteX57" fmla="*/ 166785 w 167023"/>
                <a:gd name="connsiteY57" fmla="*/ 50699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7023" h="103839">
                  <a:moveTo>
                    <a:pt x="167023" y="50640"/>
                  </a:moveTo>
                  <a:cubicBezTo>
                    <a:pt x="143401" y="60886"/>
                    <a:pt x="128250" y="88191"/>
                    <a:pt x="112025" y="80017"/>
                  </a:cubicBezTo>
                  <a:cubicBezTo>
                    <a:pt x="95859" y="71784"/>
                    <a:pt x="71223" y="70896"/>
                    <a:pt x="45335" y="40630"/>
                  </a:cubicBezTo>
                  <a:cubicBezTo>
                    <a:pt x="27976" y="20315"/>
                    <a:pt x="13302" y="5627"/>
                    <a:pt x="0" y="0"/>
                  </a:cubicBezTo>
                  <a:cubicBezTo>
                    <a:pt x="1312" y="22329"/>
                    <a:pt x="6741" y="49219"/>
                    <a:pt x="17239" y="61479"/>
                  </a:cubicBezTo>
                  <a:cubicBezTo>
                    <a:pt x="18611" y="63078"/>
                    <a:pt x="20102" y="64440"/>
                    <a:pt x="21653" y="65506"/>
                  </a:cubicBezTo>
                  <a:cubicBezTo>
                    <a:pt x="42889" y="80017"/>
                    <a:pt x="110593" y="118812"/>
                    <a:pt x="135587" y="97667"/>
                  </a:cubicBezTo>
                  <a:lnTo>
                    <a:pt x="135885" y="97430"/>
                  </a:lnTo>
                  <a:lnTo>
                    <a:pt x="136005" y="97430"/>
                  </a:lnTo>
                  <a:cubicBezTo>
                    <a:pt x="136005" y="97430"/>
                    <a:pt x="136124" y="97253"/>
                    <a:pt x="136184" y="97193"/>
                  </a:cubicBezTo>
                  <a:lnTo>
                    <a:pt x="136303" y="97075"/>
                  </a:lnTo>
                  <a:cubicBezTo>
                    <a:pt x="136303" y="97075"/>
                    <a:pt x="136422" y="97016"/>
                    <a:pt x="136422" y="96956"/>
                  </a:cubicBezTo>
                  <a:cubicBezTo>
                    <a:pt x="136422" y="96956"/>
                    <a:pt x="136542" y="96897"/>
                    <a:pt x="136542" y="96838"/>
                  </a:cubicBezTo>
                  <a:lnTo>
                    <a:pt x="136661" y="96719"/>
                  </a:lnTo>
                  <a:cubicBezTo>
                    <a:pt x="136661" y="96719"/>
                    <a:pt x="137019" y="96364"/>
                    <a:pt x="137198" y="96246"/>
                  </a:cubicBezTo>
                  <a:cubicBezTo>
                    <a:pt x="137198" y="96246"/>
                    <a:pt x="137257" y="96186"/>
                    <a:pt x="137317" y="96127"/>
                  </a:cubicBezTo>
                  <a:cubicBezTo>
                    <a:pt x="137317" y="96127"/>
                    <a:pt x="137436" y="96009"/>
                    <a:pt x="137496" y="95950"/>
                  </a:cubicBezTo>
                  <a:cubicBezTo>
                    <a:pt x="137496" y="95950"/>
                    <a:pt x="137556" y="95950"/>
                    <a:pt x="137615" y="95890"/>
                  </a:cubicBezTo>
                  <a:cubicBezTo>
                    <a:pt x="137675" y="95890"/>
                    <a:pt x="137735" y="95772"/>
                    <a:pt x="137794" y="95713"/>
                  </a:cubicBezTo>
                  <a:cubicBezTo>
                    <a:pt x="137794" y="95713"/>
                    <a:pt x="137854" y="95713"/>
                    <a:pt x="137854" y="95653"/>
                  </a:cubicBezTo>
                  <a:cubicBezTo>
                    <a:pt x="138152" y="95357"/>
                    <a:pt x="138450" y="95061"/>
                    <a:pt x="138749" y="94765"/>
                  </a:cubicBezTo>
                  <a:cubicBezTo>
                    <a:pt x="138749" y="94765"/>
                    <a:pt x="138749" y="94765"/>
                    <a:pt x="138749" y="94765"/>
                  </a:cubicBezTo>
                  <a:cubicBezTo>
                    <a:pt x="138808" y="94706"/>
                    <a:pt x="138928" y="94646"/>
                    <a:pt x="138987" y="94528"/>
                  </a:cubicBezTo>
                  <a:lnTo>
                    <a:pt x="138987" y="94528"/>
                  </a:lnTo>
                  <a:cubicBezTo>
                    <a:pt x="139405" y="94113"/>
                    <a:pt x="139822" y="93699"/>
                    <a:pt x="140240" y="93284"/>
                  </a:cubicBezTo>
                  <a:lnTo>
                    <a:pt x="140240" y="93284"/>
                  </a:lnTo>
                  <a:cubicBezTo>
                    <a:pt x="142387" y="91034"/>
                    <a:pt x="144654" y="88428"/>
                    <a:pt x="146861" y="85585"/>
                  </a:cubicBezTo>
                  <a:cubicBezTo>
                    <a:pt x="146861" y="85585"/>
                    <a:pt x="146861" y="85585"/>
                    <a:pt x="146861" y="85585"/>
                  </a:cubicBezTo>
                  <a:cubicBezTo>
                    <a:pt x="146921" y="85466"/>
                    <a:pt x="147040" y="85348"/>
                    <a:pt x="147100" y="85288"/>
                  </a:cubicBezTo>
                  <a:cubicBezTo>
                    <a:pt x="147100" y="85288"/>
                    <a:pt x="147100" y="85288"/>
                    <a:pt x="147100" y="85288"/>
                  </a:cubicBezTo>
                  <a:cubicBezTo>
                    <a:pt x="147458" y="84874"/>
                    <a:pt x="147756" y="84459"/>
                    <a:pt x="148114" y="83985"/>
                  </a:cubicBezTo>
                  <a:cubicBezTo>
                    <a:pt x="148114" y="83985"/>
                    <a:pt x="148114" y="83926"/>
                    <a:pt x="148173" y="83867"/>
                  </a:cubicBezTo>
                  <a:cubicBezTo>
                    <a:pt x="148233" y="83749"/>
                    <a:pt x="148293" y="83689"/>
                    <a:pt x="148352" y="83571"/>
                  </a:cubicBezTo>
                  <a:cubicBezTo>
                    <a:pt x="148352" y="83571"/>
                    <a:pt x="148352" y="83512"/>
                    <a:pt x="148412" y="83452"/>
                  </a:cubicBezTo>
                  <a:cubicBezTo>
                    <a:pt x="148472" y="83334"/>
                    <a:pt x="148531" y="83275"/>
                    <a:pt x="148651" y="83156"/>
                  </a:cubicBezTo>
                  <a:cubicBezTo>
                    <a:pt x="148651" y="83156"/>
                    <a:pt x="148651" y="83156"/>
                    <a:pt x="148651" y="83097"/>
                  </a:cubicBezTo>
                  <a:cubicBezTo>
                    <a:pt x="148889" y="82801"/>
                    <a:pt x="149068" y="82505"/>
                    <a:pt x="149307" y="82209"/>
                  </a:cubicBezTo>
                  <a:cubicBezTo>
                    <a:pt x="149307" y="82209"/>
                    <a:pt x="149367" y="82090"/>
                    <a:pt x="149426" y="82031"/>
                  </a:cubicBezTo>
                  <a:cubicBezTo>
                    <a:pt x="149426" y="81972"/>
                    <a:pt x="149545" y="81853"/>
                    <a:pt x="149605" y="81794"/>
                  </a:cubicBezTo>
                  <a:cubicBezTo>
                    <a:pt x="149605" y="81794"/>
                    <a:pt x="149665" y="81676"/>
                    <a:pt x="149724" y="81616"/>
                  </a:cubicBezTo>
                  <a:cubicBezTo>
                    <a:pt x="149724" y="81557"/>
                    <a:pt x="149844" y="81498"/>
                    <a:pt x="149903" y="81379"/>
                  </a:cubicBezTo>
                  <a:cubicBezTo>
                    <a:pt x="149903" y="81320"/>
                    <a:pt x="150023" y="81202"/>
                    <a:pt x="150082" y="81142"/>
                  </a:cubicBezTo>
                  <a:cubicBezTo>
                    <a:pt x="150082" y="81142"/>
                    <a:pt x="150142" y="81024"/>
                    <a:pt x="150202" y="80965"/>
                  </a:cubicBezTo>
                  <a:cubicBezTo>
                    <a:pt x="150321" y="80846"/>
                    <a:pt x="150381" y="80669"/>
                    <a:pt x="150500" y="80550"/>
                  </a:cubicBezTo>
                  <a:cubicBezTo>
                    <a:pt x="150500" y="80550"/>
                    <a:pt x="150500" y="80550"/>
                    <a:pt x="150500" y="80550"/>
                  </a:cubicBezTo>
                  <a:cubicBezTo>
                    <a:pt x="150560" y="80432"/>
                    <a:pt x="150679" y="80313"/>
                    <a:pt x="150738" y="80195"/>
                  </a:cubicBezTo>
                  <a:cubicBezTo>
                    <a:pt x="150738" y="80195"/>
                    <a:pt x="150798" y="80076"/>
                    <a:pt x="150858" y="80017"/>
                  </a:cubicBezTo>
                  <a:cubicBezTo>
                    <a:pt x="150917" y="79899"/>
                    <a:pt x="150977" y="79839"/>
                    <a:pt x="151037" y="79721"/>
                  </a:cubicBezTo>
                  <a:cubicBezTo>
                    <a:pt x="151037" y="79721"/>
                    <a:pt x="151037" y="79662"/>
                    <a:pt x="151096" y="79603"/>
                  </a:cubicBezTo>
                  <a:cubicBezTo>
                    <a:pt x="151156" y="79484"/>
                    <a:pt x="151216" y="79425"/>
                    <a:pt x="151335" y="79306"/>
                  </a:cubicBezTo>
                  <a:cubicBezTo>
                    <a:pt x="151335" y="79306"/>
                    <a:pt x="151335" y="79247"/>
                    <a:pt x="151395" y="79188"/>
                  </a:cubicBezTo>
                  <a:cubicBezTo>
                    <a:pt x="151574" y="78892"/>
                    <a:pt x="151812" y="78596"/>
                    <a:pt x="151991" y="78300"/>
                  </a:cubicBezTo>
                  <a:cubicBezTo>
                    <a:pt x="151991" y="78300"/>
                    <a:pt x="151991" y="78300"/>
                    <a:pt x="151991" y="78300"/>
                  </a:cubicBezTo>
                  <a:cubicBezTo>
                    <a:pt x="152110" y="78181"/>
                    <a:pt x="152170" y="78003"/>
                    <a:pt x="152289" y="77885"/>
                  </a:cubicBezTo>
                  <a:cubicBezTo>
                    <a:pt x="152289" y="77885"/>
                    <a:pt x="152289" y="77885"/>
                    <a:pt x="152289" y="77826"/>
                  </a:cubicBezTo>
                  <a:cubicBezTo>
                    <a:pt x="152409" y="77707"/>
                    <a:pt x="152468" y="77530"/>
                    <a:pt x="152588" y="77411"/>
                  </a:cubicBezTo>
                  <a:cubicBezTo>
                    <a:pt x="152588" y="77411"/>
                    <a:pt x="152588" y="77411"/>
                    <a:pt x="152588" y="77411"/>
                  </a:cubicBezTo>
                  <a:cubicBezTo>
                    <a:pt x="157718" y="69652"/>
                    <a:pt x="162669" y="60531"/>
                    <a:pt x="166785" y="50699"/>
                  </a:cubicBezTo>
                </a:path>
              </a:pathLst>
            </a:custGeom>
            <a:solidFill>
              <a:schemeClr val="accent4">
                <a:lumMod val="75000"/>
              </a:schemeClr>
            </a:solidFill>
            <a:ln w="5924"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 name="Title 1"/>
          <p:cNvSpPr>
            <a:spLocks noGrp="1"/>
          </p:cNvSpPr>
          <p:nvPr>
            <p:ph type="title"/>
          </p:nvPr>
        </p:nvSpPr>
        <p:spPr>
          <a:xfrm>
            <a:off x="647700" y="668338"/>
            <a:ext cx="10896598" cy="703262"/>
          </a:xfrm>
        </p:spPr>
        <p:txBody>
          <a:bodyPr/>
          <a:lstStyle/>
          <a:p>
            <a:r>
              <a:rPr lang="en-US"/>
              <a:t>Click to edit Master title style</a:t>
            </a:r>
          </a:p>
        </p:txBody>
      </p:sp>
      <p:sp>
        <p:nvSpPr>
          <p:cNvPr id="3" name="Text Placeholder 2"/>
          <p:cNvSpPr>
            <a:spLocks noGrp="1"/>
          </p:cNvSpPr>
          <p:nvPr>
            <p:ph type="body" idx="1"/>
          </p:nvPr>
        </p:nvSpPr>
        <p:spPr>
          <a:xfrm>
            <a:off x="647701" y="1638300"/>
            <a:ext cx="5295900" cy="914400"/>
          </a:xfrm>
          <a:prstGeom prst="rect">
            <a:avLst/>
          </a:prstGeom>
        </p:spPr>
        <p:txBody>
          <a:bodyPr anchor="b">
            <a:normAutofit/>
          </a:bodyPr>
          <a:lstStyle>
            <a:lvl1pPr marL="0" indent="0">
              <a:buNone/>
              <a:defRPr sz="1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7701" y="2857500"/>
            <a:ext cx="5295900" cy="3086100"/>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48399" y="1638300"/>
            <a:ext cx="5295899" cy="914400"/>
          </a:xfrm>
          <a:prstGeom prst="rect">
            <a:avLst/>
          </a:prstGeom>
        </p:spPr>
        <p:txBody>
          <a:bodyPr anchor="b">
            <a:normAutofit/>
          </a:bodyPr>
          <a:lstStyle>
            <a:lvl1pPr marL="0" indent="0">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8400" y="2857500"/>
            <a:ext cx="5295900" cy="3086100"/>
          </a:xfrm>
          <a:prstGeom prst="rect">
            <a:avLst/>
          </a:prstGeom>
        </p:spPr>
        <p:txBody>
          <a:bodyPr/>
          <a:lstStyle>
            <a:lvl1pPr marL="293688" indent="-293688">
              <a:buSzPct val="65000"/>
              <a:buFontTx/>
              <a:buBlip>
                <a:blip r:embed="rId4"/>
              </a:buBlip>
              <a:defRPr/>
            </a:lvl1pPr>
            <a:lvl2pPr marL="635000" indent="-279400">
              <a:buSzPct val="65000"/>
              <a:buFontTx/>
              <a:buBlip>
                <a:blip r:embed="rId4"/>
              </a:buBlip>
              <a:defRPr/>
            </a:lvl2pPr>
            <a:lvl3pPr marL="866775" indent="-217488">
              <a:buSzPct val="65000"/>
              <a:buFontTx/>
              <a:buBlip>
                <a:blip r:embed="rId4"/>
              </a:buBlip>
              <a:defRPr/>
            </a:lvl3pPr>
            <a:lvl4pPr marL="1144588" indent="-231775">
              <a:buSzPct val="65000"/>
              <a:buFontTx/>
              <a:buBlip>
                <a:blip r:embed="rId4"/>
              </a:buBlip>
              <a:defRPr/>
            </a:lvl4pPr>
            <a:lvl5pPr marL="1485900" indent="-279400">
              <a:buSzPct val="650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9">
            <a:extLst>
              <a:ext uri="{FF2B5EF4-FFF2-40B4-BE49-F238E27FC236}">
                <a16:creationId xmlns:a16="http://schemas.microsoft.com/office/drawing/2014/main" id="{A76BB657-5A84-3B7B-35DA-CF10CE110143}"/>
              </a:ext>
            </a:extLst>
          </p:cNvPr>
          <p:cNvSpPr>
            <a:spLocks noGrp="1"/>
          </p:cNvSpPr>
          <p:nvPr>
            <p:ph type="dt" sz="half" idx="10"/>
          </p:nvPr>
        </p:nvSpPr>
        <p:spPr/>
        <p:txBody>
          <a:bodyPr/>
          <a:lstStyle>
            <a:lvl1pPr>
              <a:defRPr/>
            </a:lvl1pPr>
          </a:lstStyle>
          <a:p>
            <a:pPr>
              <a:defRPr/>
            </a:pPr>
            <a:fld id="{7E59B1C4-848E-493F-AFFA-0AFB4F74F8F1}" type="datetimeFigureOut">
              <a:rPr lang="en-US"/>
              <a:pPr>
                <a:defRPr/>
              </a:pPr>
              <a:t>11/8/2024</a:t>
            </a:fld>
            <a:endParaRPr lang="en-US"/>
          </a:p>
        </p:txBody>
      </p:sp>
      <p:sp>
        <p:nvSpPr>
          <p:cNvPr id="16" name="Footer Placeholder 10">
            <a:extLst>
              <a:ext uri="{FF2B5EF4-FFF2-40B4-BE49-F238E27FC236}">
                <a16:creationId xmlns:a16="http://schemas.microsoft.com/office/drawing/2014/main" id="{871E2304-1513-D258-3810-C56F8F14B36E}"/>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11">
            <a:extLst>
              <a:ext uri="{FF2B5EF4-FFF2-40B4-BE49-F238E27FC236}">
                <a16:creationId xmlns:a16="http://schemas.microsoft.com/office/drawing/2014/main" id="{B56182E6-65E8-09BC-AD1D-9F66A4617D82}"/>
              </a:ext>
            </a:extLst>
          </p:cNvPr>
          <p:cNvSpPr>
            <a:spLocks noGrp="1"/>
          </p:cNvSpPr>
          <p:nvPr>
            <p:ph type="sldNum" sz="quarter" idx="12"/>
          </p:nvPr>
        </p:nvSpPr>
        <p:spPr/>
        <p:txBody>
          <a:bodyPr/>
          <a:lstStyle>
            <a:lvl1pPr>
              <a:defRPr/>
            </a:lvl1pPr>
          </a:lstStyle>
          <a:p>
            <a:pPr>
              <a:defRPr/>
            </a:pPr>
            <a:fld id="{424EF514-47DF-4C85-B041-2F83474511BC}" type="slidenum">
              <a:rPr lang="en-US"/>
              <a:pPr>
                <a:defRPr/>
              </a:pPr>
              <a:t>‹#›</a:t>
            </a:fld>
            <a:endParaRPr lang="en-US"/>
          </a:p>
        </p:txBody>
      </p:sp>
    </p:spTree>
    <p:extLst>
      <p:ext uri="{BB962C8B-B14F-4D97-AF65-F5344CB8AC3E}">
        <p14:creationId xmlns:p14="http://schemas.microsoft.com/office/powerpoint/2010/main" val="709206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1DD7812-F268-2CA4-5B1D-FFE9E4477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1843088"/>
            <a:ext cx="971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
            <a:extLst>
              <a:ext uri="{FF2B5EF4-FFF2-40B4-BE49-F238E27FC236}">
                <a16:creationId xmlns:a16="http://schemas.microsoft.com/office/drawing/2014/main" id="{FB84ABDF-91DF-8870-985F-75DE34F9FB92}"/>
              </a:ext>
            </a:extLst>
          </p:cNvPr>
          <p:cNvGrpSpPr>
            <a:grpSpLocks/>
          </p:cNvGrpSpPr>
          <p:nvPr/>
        </p:nvGrpSpPr>
        <p:grpSpPr bwMode="auto">
          <a:xfrm>
            <a:off x="8215313" y="1846263"/>
            <a:ext cx="908050" cy="258762"/>
            <a:chOff x="6347146" y="1845996"/>
            <a:chExt cx="908265" cy="259569"/>
          </a:xfrm>
        </p:grpSpPr>
        <p:sp>
          <p:nvSpPr>
            <p:cNvPr id="9" name="Freeform 8">
              <a:extLst>
                <a:ext uri="{FF2B5EF4-FFF2-40B4-BE49-F238E27FC236}">
                  <a16:creationId xmlns:a16="http://schemas.microsoft.com/office/drawing/2014/main" id="{F941F557-352B-94E0-5B22-31987D8F31CB}"/>
                </a:ext>
              </a:extLst>
            </p:cNvPr>
            <p:cNvSpPr>
              <a:spLocks/>
            </p:cNvSpPr>
            <p:nvPr/>
          </p:nvSpPr>
          <p:spPr bwMode="auto">
            <a:xfrm>
              <a:off x="7024719" y="1846436"/>
              <a:ext cx="230692" cy="259127"/>
            </a:xfrm>
            <a:custGeom>
              <a:avLst/>
              <a:gdLst>
                <a:gd name="T0" fmla="*/ 230461 w 230692"/>
                <a:gd name="T1" fmla="*/ 92621 h 259127"/>
                <a:gd name="T2" fmla="*/ 111934 w 230692"/>
                <a:gd name="T3" fmla="*/ 3364 h 259127"/>
                <a:gd name="T4" fmla="*/ 685 w 230692"/>
                <a:gd name="T5" fmla="*/ 187741 h 259127"/>
                <a:gd name="T6" fmla="*/ 85330 w 230692"/>
                <a:gd name="T7" fmla="*/ 259111 h 259127"/>
                <a:gd name="T8" fmla="*/ 199085 w 230692"/>
                <a:gd name="T9" fmla="*/ 181818 h 259127"/>
                <a:gd name="T10" fmla="*/ 230521 w 230692"/>
                <a:gd name="T11" fmla="*/ 92562 h 259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692" h="259127">
                  <a:moveTo>
                    <a:pt x="230461" y="92621"/>
                  </a:moveTo>
                  <a:cubicBezTo>
                    <a:pt x="229089" y="65198"/>
                    <a:pt x="174330" y="-17603"/>
                    <a:pt x="111934" y="3364"/>
                  </a:cubicBezTo>
                  <a:cubicBezTo>
                    <a:pt x="49539" y="24331"/>
                    <a:pt x="-6891" y="142491"/>
                    <a:pt x="685" y="187741"/>
                  </a:cubicBezTo>
                  <a:cubicBezTo>
                    <a:pt x="8201" y="232991"/>
                    <a:pt x="48883" y="259881"/>
                    <a:pt x="85330" y="259111"/>
                  </a:cubicBezTo>
                  <a:cubicBezTo>
                    <a:pt x="99706" y="258815"/>
                    <a:pt x="161683" y="219310"/>
                    <a:pt x="199085" y="181818"/>
                  </a:cubicBezTo>
                  <a:cubicBezTo>
                    <a:pt x="227240" y="153567"/>
                    <a:pt x="231714" y="116312"/>
                    <a:pt x="230521" y="92562"/>
                  </a:cubicBezTo>
                </a:path>
              </a:pathLst>
            </a:custGeom>
            <a:solidFill>
              <a:srgbClr val="DCD5C6"/>
            </a:solidFill>
            <a:ln>
              <a:noFill/>
            </a:ln>
            <a:extLst>
              <a:ext uri="{91240B29-F687-4F45-9708-019B960494DF}">
                <a14:hiddenLine xmlns:a14="http://schemas.microsoft.com/office/drawing/2010/main" w="5924" cap="flat">
                  <a:solidFill>
                    <a:srgbClr val="000000"/>
                  </a:solidFill>
                  <a:prstDash val="solid"/>
                  <a:miter lim="800000"/>
                  <a:headEnd/>
                  <a:tailEnd/>
                </a14:hiddenLine>
              </a:ext>
            </a:extLst>
          </p:spPr>
          <p:txBody>
            <a:bodyPr anchor="ctr"/>
            <a:lstStyle/>
            <a:p>
              <a:endParaRPr lang="en-US"/>
            </a:p>
          </p:txBody>
        </p:sp>
        <p:sp>
          <p:nvSpPr>
            <p:cNvPr id="12" name="Freeform 9">
              <a:extLst>
                <a:ext uri="{FF2B5EF4-FFF2-40B4-BE49-F238E27FC236}">
                  <a16:creationId xmlns:a16="http://schemas.microsoft.com/office/drawing/2014/main" id="{90D57E53-D6D7-208E-AEDE-BF1C72A031B7}"/>
                </a:ext>
              </a:extLst>
            </p:cNvPr>
            <p:cNvSpPr>
              <a:spLocks/>
            </p:cNvSpPr>
            <p:nvPr/>
          </p:nvSpPr>
          <p:spPr bwMode="auto">
            <a:xfrm>
              <a:off x="7024700" y="1987031"/>
              <a:ext cx="111953" cy="118534"/>
            </a:xfrm>
            <a:custGeom>
              <a:avLst/>
              <a:gdLst>
                <a:gd name="T0" fmla="*/ 111954 w 111953"/>
                <a:gd name="T1" fmla="*/ 107203 h 118534"/>
                <a:gd name="T2" fmla="*/ 44965 w 111953"/>
                <a:gd name="T3" fmla="*/ 67579 h 118534"/>
                <a:gd name="T4" fmla="*/ 11441 w 111953"/>
                <a:gd name="T5" fmla="*/ 15814 h 118534"/>
                <a:gd name="T6" fmla="*/ 6789 w 111953"/>
                <a:gd name="T7" fmla="*/ 0 h 118534"/>
                <a:gd name="T8" fmla="*/ 585 w 111953"/>
                <a:gd name="T9" fmla="*/ 46613 h 118534"/>
                <a:gd name="T10" fmla="*/ 585 w 111953"/>
                <a:gd name="T11" fmla="*/ 46613 h 118534"/>
                <a:gd name="T12" fmla="*/ 585 w 111953"/>
                <a:gd name="T13" fmla="*/ 46849 h 118534"/>
                <a:gd name="T14" fmla="*/ 585 w 111953"/>
                <a:gd name="T15" fmla="*/ 46849 h 118534"/>
                <a:gd name="T16" fmla="*/ 585 w 111953"/>
                <a:gd name="T17" fmla="*/ 47146 h 118534"/>
                <a:gd name="T18" fmla="*/ 3031 w 111953"/>
                <a:gd name="T19" fmla="*/ 57807 h 118534"/>
                <a:gd name="T20" fmla="*/ 85170 w 111953"/>
                <a:gd name="T21" fmla="*/ 118515 h 118534"/>
                <a:gd name="T22" fmla="*/ 85290 w 111953"/>
                <a:gd name="T23" fmla="*/ 118515 h 118534"/>
                <a:gd name="T24" fmla="*/ 85290 w 111953"/>
                <a:gd name="T25" fmla="*/ 118515 h 118534"/>
                <a:gd name="T26" fmla="*/ 85409 w 111953"/>
                <a:gd name="T27" fmla="*/ 118515 h 118534"/>
                <a:gd name="T28" fmla="*/ 85469 w 111953"/>
                <a:gd name="T29" fmla="*/ 118515 h 118534"/>
                <a:gd name="T30" fmla="*/ 85528 w 111953"/>
                <a:gd name="T31" fmla="*/ 118515 h 118534"/>
                <a:gd name="T32" fmla="*/ 85647 w 111953"/>
                <a:gd name="T33" fmla="*/ 118515 h 118534"/>
                <a:gd name="T34" fmla="*/ 85647 w 111953"/>
                <a:gd name="T35" fmla="*/ 118515 h 118534"/>
                <a:gd name="T36" fmla="*/ 85886 w 111953"/>
                <a:gd name="T37" fmla="*/ 118515 h 118534"/>
                <a:gd name="T38" fmla="*/ 85886 w 111953"/>
                <a:gd name="T39" fmla="*/ 118515 h 118534"/>
                <a:gd name="T40" fmla="*/ 111715 w 111953"/>
                <a:gd name="T41" fmla="*/ 107262 h 1185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1953" h="118534">
                  <a:moveTo>
                    <a:pt x="111954" y="107203"/>
                  </a:moveTo>
                  <a:cubicBezTo>
                    <a:pt x="74493" y="110520"/>
                    <a:pt x="46934" y="98615"/>
                    <a:pt x="44965" y="67579"/>
                  </a:cubicBezTo>
                  <a:cubicBezTo>
                    <a:pt x="40074" y="56326"/>
                    <a:pt x="23312" y="47679"/>
                    <a:pt x="11441" y="15814"/>
                  </a:cubicBezTo>
                  <a:cubicBezTo>
                    <a:pt x="9533" y="10602"/>
                    <a:pt x="8280" y="5212"/>
                    <a:pt x="6789" y="0"/>
                  </a:cubicBezTo>
                  <a:cubicBezTo>
                    <a:pt x="1181" y="18361"/>
                    <a:pt x="-1205" y="34885"/>
                    <a:pt x="585" y="46613"/>
                  </a:cubicBezTo>
                  <a:cubicBezTo>
                    <a:pt x="585" y="46613"/>
                    <a:pt x="585" y="46790"/>
                    <a:pt x="585" y="46849"/>
                  </a:cubicBezTo>
                  <a:cubicBezTo>
                    <a:pt x="585" y="46849"/>
                    <a:pt x="585" y="47086"/>
                    <a:pt x="585" y="47146"/>
                  </a:cubicBezTo>
                  <a:cubicBezTo>
                    <a:pt x="1181" y="50818"/>
                    <a:pt x="2017" y="54371"/>
                    <a:pt x="3031" y="57807"/>
                  </a:cubicBezTo>
                  <a:cubicBezTo>
                    <a:pt x="14663" y="96601"/>
                    <a:pt x="51706" y="119285"/>
                    <a:pt x="85170" y="118515"/>
                  </a:cubicBezTo>
                  <a:cubicBezTo>
                    <a:pt x="85170" y="118515"/>
                    <a:pt x="85290" y="118515"/>
                    <a:pt x="85290" y="118515"/>
                  </a:cubicBezTo>
                  <a:cubicBezTo>
                    <a:pt x="85290" y="118515"/>
                    <a:pt x="85290" y="118515"/>
                    <a:pt x="85290" y="118515"/>
                  </a:cubicBezTo>
                  <a:cubicBezTo>
                    <a:pt x="85290" y="118515"/>
                    <a:pt x="85349" y="118515"/>
                    <a:pt x="85409" y="118515"/>
                  </a:cubicBezTo>
                  <a:cubicBezTo>
                    <a:pt x="85409" y="118515"/>
                    <a:pt x="85409" y="118515"/>
                    <a:pt x="85469" y="118515"/>
                  </a:cubicBezTo>
                  <a:cubicBezTo>
                    <a:pt x="85469" y="118515"/>
                    <a:pt x="85469" y="118515"/>
                    <a:pt x="85528" y="118515"/>
                  </a:cubicBezTo>
                  <a:cubicBezTo>
                    <a:pt x="85528" y="118515"/>
                    <a:pt x="85588" y="118515"/>
                    <a:pt x="85647" y="118515"/>
                  </a:cubicBezTo>
                  <a:cubicBezTo>
                    <a:pt x="85647" y="118515"/>
                    <a:pt x="85767" y="118515"/>
                    <a:pt x="85886" y="118515"/>
                  </a:cubicBezTo>
                  <a:cubicBezTo>
                    <a:pt x="90837" y="117982"/>
                    <a:pt x="100143" y="113836"/>
                    <a:pt x="111715" y="107262"/>
                  </a:cubicBezTo>
                </a:path>
              </a:pathLst>
            </a:custGeom>
            <a:solidFill>
              <a:srgbClr val="CCC3B2"/>
            </a:solidFill>
            <a:ln>
              <a:noFill/>
            </a:ln>
            <a:extLst>
              <a:ext uri="{91240B29-F687-4F45-9708-019B960494DF}">
                <a14:hiddenLine xmlns:a14="http://schemas.microsoft.com/office/drawing/2010/main" w="5924" cap="flat">
                  <a:solidFill>
                    <a:srgbClr val="000000"/>
                  </a:solidFill>
                  <a:prstDash val="solid"/>
                  <a:miter lim="800000"/>
                  <a:headEnd/>
                  <a:tailEnd/>
                </a14:hiddenLine>
              </a:ext>
            </a:extLst>
          </p:spPr>
          <p:txBody>
            <a:bodyPr anchor="ctr"/>
            <a:lstStyle/>
            <a:p>
              <a:endParaRPr lang="en-US"/>
            </a:p>
          </p:txBody>
        </p:sp>
        <p:sp>
          <p:nvSpPr>
            <p:cNvPr id="13" name="Freeform 10">
              <a:extLst>
                <a:ext uri="{FF2B5EF4-FFF2-40B4-BE49-F238E27FC236}">
                  <a16:creationId xmlns:a16="http://schemas.microsoft.com/office/drawing/2014/main" id="{DC931254-53E3-B643-3BBD-BA9F71F98EF2}"/>
                </a:ext>
              </a:extLst>
            </p:cNvPr>
            <p:cNvSpPr/>
            <p:nvPr/>
          </p:nvSpPr>
          <p:spPr>
            <a:xfrm>
              <a:off x="6628200" y="1845996"/>
              <a:ext cx="290582" cy="254792"/>
            </a:xfrm>
            <a:custGeom>
              <a:avLst/>
              <a:gdLst>
                <a:gd name="connsiteX0" fmla="*/ 204470 w 290900"/>
                <a:gd name="connsiteY0" fmla="*/ 240479 h 254217"/>
                <a:gd name="connsiteX1" fmla="*/ 286013 w 290900"/>
                <a:gd name="connsiteY1" fmla="*/ 77602 h 254217"/>
                <a:gd name="connsiteX2" fmla="*/ 66199 w 290900"/>
                <a:gd name="connsiteY2" fmla="*/ 5818 h 254217"/>
                <a:gd name="connsiteX3" fmla="*/ 284 w 290900"/>
                <a:gd name="connsiteY3" fmla="*/ 122793 h 254217"/>
                <a:gd name="connsiteX4" fmla="*/ 67750 w 290900"/>
                <a:gd name="connsiteY4" fmla="*/ 236985 h 254217"/>
                <a:gd name="connsiteX5" fmla="*/ 204411 w 290900"/>
                <a:gd name="connsiteY5" fmla="*/ 240479 h 2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00" h="254217">
                  <a:moveTo>
                    <a:pt x="204470" y="240479"/>
                  </a:moveTo>
                  <a:cubicBezTo>
                    <a:pt x="231910" y="236333"/>
                    <a:pt x="311246" y="157560"/>
                    <a:pt x="286013" y="77602"/>
                  </a:cubicBezTo>
                  <a:cubicBezTo>
                    <a:pt x="260721" y="-2415"/>
                    <a:pt x="111116" y="-7864"/>
                    <a:pt x="66199" y="5818"/>
                  </a:cubicBezTo>
                  <a:cubicBezTo>
                    <a:pt x="21341" y="19499"/>
                    <a:pt x="-2937" y="75055"/>
                    <a:pt x="284" y="122793"/>
                  </a:cubicBezTo>
                  <a:cubicBezTo>
                    <a:pt x="1597" y="141628"/>
                    <a:pt x="27605" y="191202"/>
                    <a:pt x="67750" y="236985"/>
                  </a:cubicBezTo>
                  <a:cubicBezTo>
                    <a:pt x="97993" y="271515"/>
                    <a:pt x="180669" y="244092"/>
                    <a:pt x="204411" y="240479"/>
                  </a:cubicBezTo>
                </a:path>
              </a:pathLst>
            </a:custGeom>
            <a:solidFill>
              <a:schemeClr val="tx2">
                <a:lumMod val="90000"/>
                <a:lumOff val="10000"/>
              </a:schemeClr>
            </a:solidFill>
            <a:ln w="592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4" name="Freeform 11">
              <a:extLst>
                <a:ext uri="{FF2B5EF4-FFF2-40B4-BE49-F238E27FC236}">
                  <a16:creationId xmlns:a16="http://schemas.microsoft.com/office/drawing/2014/main" id="{7A99A3C2-A338-8FB2-7044-12C084D8BD07}"/>
                </a:ext>
              </a:extLst>
            </p:cNvPr>
            <p:cNvSpPr>
              <a:spLocks/>
            </p:cNvSpPr>
            <p:nvPr/>
          </p:nvSpPr>
          <p:spPr bwMode="auto">
            <a:xfrm>
              <a:off x="6640833" y="1976489"/>
              <a:ext cx="276244" cy="123697"/>
            </a:xfrm>
            <a:custGeom>
              <a:avLst/>
              <a:gdLst>
                <a:gd name="T0" fmla="*/ 276245 w 276244"/>
                <a:gd name="T1" fmla="*/ 0 h 123697"/>
                <a:gd name="T2" fmla="*/ 148054 w 276244"/>
                <a:gd name="T3" fmla="*/ 77411 h 123697"/>
                <a:gd name="T4" fmla="*/ 81662 w 276244"/>
                <a:gd name="T5" fmla="*/ 57866 h 123697"/>
                <a:gd name="T6" fmla="*/ 0 w 276244"/>
                <a:gd name="T7" fmla="*/ 26534 h 123697"/>
                <a:gd name="T8" fmla="*/ 55118 w 276244"/>
                <a:gd name="T9" fmla="*/ 106492 h 123697"/>
                <a:gd name="T10" fmla="*/ 75160 w 276244"/>
                <a:gd name="T11" fmla="*/ 119345 h 123697"/>
                <a:gd name="T12" fmla="*/ 191838 w 276244"/>
                <a:gd name="T13" fmla="*/ 109987 h 123697"/>
                <a:gd name="T14" fmla="*/ 192077 w 276244"/>
                <a:gd name="T15" fmla="*/ 109987 h 123697"/>
                <a:gd name="T16" fmla="*/ 192077 w 276244"/>
                <a:gd name="T17" fmla="*/ 109987 h 123697"/>
                <a:gd name="T18" fmla="*/ 192315 w 276244"/>
                <a:gd name="T19" fmla="*/ 109987 h 123697"/>
                <a:gd name="T20" fmla="*/ 192315 w 276244"/>
                <a:gd name="T21" fmla="*/ 109987 h 123697"/>
                <a:gd name="T22" fmla="*/ 192554 w 276244"/>
                <a:gd name="T23" fmla="*/ 109987 h 123697"/>
                <a:gd name="T24" fmla="*/ 192554 w 276244"/>
                <a:gd name="T25" fmla="*/ 109987 h 123697"/>
                <a:gd name="T26" fmla="*/ 192793 w 276244"/>
                <a:gd name="T27" fmla="*/ 109987 h 123697"/>
                <a:gd name="T28" fmla="*/ 192793 w 276244"/>
                <a:gd name="T29" fmla="*/ 109987 h 123697"/>
                <a:gd name="T30" fmla="*/ 193031 w 276244"/>
                <a:gd name="T31" fmla="*/ 109987 h 123697"/>
                <a:gd name="T32" fmla="*/ 193031 w 276244"/>
                <a:gd name="T33" fmla="*/ 109987 h 123697"/>
                <a:gd name="T34" fmla="*/ 276185 w 276244"/>
                <a:gd name="T35" fmla="*/ 237 h 123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6244" h="123697">
                  <a:moveTo>
                    <a:pt x="276245" y="0"/>
                  </a:moveTo>
                  <a:cubicBezTo>
                    <a:pt x="220829" y="45961"/>
                    <a:pt x="187305" y="85229"/>
                    <a:pt x="148054" y="77411"/>
                  </a:cubicBezTo>
                  <a:cubicBezTo>
                    <a:pt x="131412" y="74094"/>
                    <a:pt x="106537" y="66454"/>
                    <a:pt x="81662" y="57866"/>
                  </a:cubicBezTo>
                  <a:cubicBezTo>
                    <a:pt x="47661" y="46198"/>
                    <a:pt x="13600" y="32872"/>
                    <a:pt x="0" y="26534"/>
                  </a:cubicBezTo>
                  <a:cubicBezTo>
                    <a:pt x="11572" y="49396"/>
                    <a:pt x="30720" y="78596"/>
                    <a:pt x="55118" y="106492"/>
                  </a:cubicBezTo>
                  <a:cubicBezTo>
                    <a:pt x="60367" y="112533"/>
                    <a:pt x="67287" y="116679"/>
                    <a:pt x="75160" y="119345"/>
                  </a:cubicBezTo>
                  <a:cubicBezTo>
                    <a:pt x="112442" y="132138"/>
                    <a:pt x="172213" y="112948"/>
                    <a:pt x="191838" y="109987"/>
                  </a:cubicBezTo>
                  <a:cubicBezTo>
                    <a:pt x="191898" y="109987"/>
                    <a:pt x="192017" y="109987"/>
                    <a:pt x="192077" y="109987"/>
                  </a:cubicBezTo>
                  <a:cubicBezTo>
                    <a:pt x="192077" y="109987"/>
                    <a:pt x="192077" y="109987"/>
                    <a:pt x="192077" y="109987"/>
                  </a:cubicBezTo>
                  <a:cubicBezTo>
                    <a:pt x="192136" y="109987"/>
                    <a:pt x="192196" y="109987"/>
                    <a:pt x="192315" y="109987"/>
                  </a:cubicBezTo>
                  <a:cubicBezTo>
                    <a:pt x="192315" y="109987"/>
                    <a:pt x="192494" y="109987"/>
                    <a:pt x="192554" y="109987"/>
                  </a:cubicBezTo>
                  <a:cubicBezTo>
                    <a:pt x="192554" y="109987"/>
                    <a:pt x="192554" y="109987"/>
                    <a:pt x="192554" y="109987"/>
                  </a:cubicBezTo>
                  <a:cubicBezTo>
                    <a:pt x="192614" y="109987"/>
                    <a:pt x="192733" y="109987"/>
                    <a:pt x="192793" y="109987"/>
                  </a:cubicBezTo>
                  <a:cubicBezTo>
                    <a:pt x="192793" y="109987"/>
                    <a:pt x="192971" y="109987"/>
                    <a:pt x="193031" y="109987"/>
                  </a:cubicBezTo>
                  <a:cubicBezTo>
                    <a:pt x="215042" y="105130"/>
                    <a:pt x="265686" y="57807"/>
                    <a:pt x="276185" y="237"/>
                  </a:cubicBezTo>
                </a:path>
              </a:pathLst>
            </a:custGeom>
            <a:solidFill>
              <a:schemeClr val="tx2"/>
            </a:solidFill>
            <a:ln>
              <a:noFill/>
            </a:ln>
            <a:extLst>
              <a:ext uri="{91240B29-F687-4F45-9708-019B960494DF}">
                <a14:hiddenLine xmlns:a14="http://schemas.microsoft.com/office/drawing/2010/main" w="5924" cap="flat">
                  <a:solidFill>
                    <a:srgbClr val="000000"/>
                  </a:solidFill>
                  <a:prstDash val="solid"/>
                  <a:miter lim="800000"/>
                  <a:headEnd/>
                  <a:tailEnd/>
                </a14:hiddenLine>
              </a:ext>
            </a:extLst>
          </p:spPr>
          <p:txBody>
            <a:bodyPr anchor="ctr"/>
            <a:lstStyle/>
            <a:p>
              <a:endParaRPr lang="en-US"/>
            </a:p>
          </p:txBody>
        </p:sp>
        <p:sp>
          <p:nvSpPr>
            <p:cNvPr id="15" name="Freeform 12">
              <a:extLst>
                <a:ext uri="{FF2B5EF4-FFF2-40B4-BE49-F238E27FC236}">
                  <a16:creationId xmlns:a16="http://schemas.microsoft.com/office/drawing/2014/main" id="{8995FF7B-6BE0-95E6-B459-9104F1556039}"/>
                </a:ext>
              </a:extLst>
            </p:cNvPr>
            <p:cNvSpPr/>
            <p:nvPr/>
          </p:nvSpPr>
          <p:spPr>
            <a:xfrm>
              <a:off x="6347146" y="1871475"/>
              <a:ext cx="177842" cy="200649"/>
            </a:xfrm>
            <a:custGeom>
              <a:avLst/>
              <a:gdLst>
                <a:gd name="connsiteX0" fmla="*/ 22035 w 177960"/>
                <a:gd name="connsiteY0" fmla="*/ 163159 h 201492"/>
                <a:gd name="connsiteX1" fmla="*/ 135969 w 177960"/>
                <a:gd name="connsiteY1" fmla="*/ 195320 h 201492"/>
                <a:gd name="connsiteX2" fmla="*/ 162096 w 177960"/>
                <a:gd name="connsiteY2" fmla="*/ 50862 h 201492"/>
                <a:gd name="connsiteX3" fmla="*/ 89322 w 177960"/>
                <a:gd name="connsiteY3" fmla="*/ 3835 h 201492"/>
                <a:gd name="connsiteX4" fmla="*/ 35517 w 177960"/>
                <a:gd name="connsiteY4" fmla="*/ 13726 h 201492"/>
                <a:gd name="connsiteX5" fmla="*/ 3007 w 177960"/>
                <a:gd name="connsiteY5" fmla="*/ 64781 h 201492"/>
                <a:gd name="connsiteX6" fmla="*/ 21976 w 177960"/>
                <a:gd name="connsiteY6" fmla="*/ 163100 h 2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960" h="201492">
                  <a:moveTo>
                    <a:pt x="22035" y="163159"/>
                  </a:moveTo>
                  <a:cubicBezTo>
                    <a:pt x="43271" y="177670"/>
                    <a:pt x="110975" y="216464"/>
                    <a:pt x="135969" y="195320"/>
                  </a:cubicBezTo>
                  <a:cubicBezTo>
                    <a:pt x="160963" y="174175"/>
                    <a:pt x="200154" y="99370"/>
                    <a:pt x="162096" y="50862"/>
                  </a:cubicBezTo>
                  <a:cubicBezTo>
                    <a:pt x="131734" y="12186"/>
                    <a:pt x="104831" y="11949"/>
                    <a:pt x="89322" y="3835"/>
                  </a:cubicBezTo>
                  <a:cubicBezTo>
                    <a:pt x="73813" y="-4279"/>
                    <a:pt x="50907" y="1170"/>
                    <a:pt x="35517" y="13726"/>
                  </a:cubicBezTo>
                  <a:cubicBezTo>
                    <a:pt x="26509" y="21071"/>
                    <a:pt x="12849" y="45650"/>
                    <a:pt x="3007" y="64781"/>
                  </a:cubicBezTo>
                  <a:cubicBezTo>
                    <a:pt x="-3972" y="78344"/>
                    <a:pt x="740" y="148648"/>
                    <a:pt x="21976" y="163100"/>
                  </a:cubicBezTo>
                </a:path>
              </a:pathLst>
            </a:custGeom>
            <a:solidFill>
              <a:schemeClr val="accent4"/>
            </a:solidFill>
            <a:ln w="5924"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13">
              <a:extLst>
                <a:ext uri="{FF2B5EF4-FFF2-40B4-BE49-F238E27FC236}">
                  <a16:creationId xmlns:a16="http://schemas.microsoft.com/office/drawing/2014/main" id="{A69CC351-B502-EC42-19F8-FBC9EF0DEE0E}"/>
                </a:ext>
              </a:extLst>
            </p:cNvPr>
            <p:cNvSpPr/>
            <p:nvPr/>
          </p:nvSpPr>
          <p:spPr>
            <a:xfrm>
              <a:off x="6347146" y="1968614"/>
              <a:ext cx="166726" cy="103510"/>
            </a:xfrm>
            <a:custGeom>
              <a:avLst/>
              <a:gdLst>
                <a:gd name="connsiteX0" fmla="*/ 167023 w 167023"/>
                <a:gd name="connsiteY0" fmla="*/ 50640 h 103839"/>
                <a:gd name="connsiteX1" fmla="*/ 112025 w 167023"/>
                <a:gd name="connsiteY1" fmla="*/ 80017 h 103839"/>
                <a:gd name="connsiteX2" fmla="*/ 45335 w 167023"/>
                <a:gd name="connsiteY2" fmla="*/ 40630 h 103839"/>
                <a:gd name="connsiteX3" fmla="*/ 0 w 167023"/>
                <a:gd name="connsiteY3" fmla="*/ 0 h 103839"/>
                <a:gd name="connsiteX4" fmla="*/ 17239 w 167023"/>
                <a:gd name="connsiteY4" fmla="*/ 61479 h 103839"/>
                <a:gd name="connsiteX5" fmla="*/ 21653 w 167023"/>
                <a:gd name="connsiteY5" fmla="*/ 65506 h 103839"/>
                <a:gd name="connsiteX6" fmla="*/ 135587 w 167023"/>
                <a:gd name="connsiteY6" fmla="*/ 97667 h 103839"/>
                <a:gd name="connsiteX7" fmla="*/ 135885 w 167023"/>
                <a:gd name="connsiteY7" fmla="*/ 97430 h 103839"/>
                <a:gd name="connsiteX8" fmla="*/ 136005 w 167023"/>
                <a:gd name="connsiteY8" fmla="*/ 97430 h 103839"/>
                <a:gd name="connsiteX9" fmla="*/ 136184 w 167023"/>
                <a:gd name="connsiteY9" fmla="*/ 97193 h 103839"/>
                <a:gd name="connsiteX10" fmla="*/ 136303 w 167023"/>
                <a:gd name="connsiteY10" fmla="*/ 97075 h 103839"/>
                <a:gd name="connsiteX11" fmla="*/ 136422 w 167023"/>
                <a:gd name="connsiteY11" fmla="*/ 96956 h 103839"/>
                <a:gd name="connsiteX12" fmla="*/ 136542 w 167023"/>
                <a:gd name="connsiteY12" fmla="*/ 96838 h 103839"/>
                <a:gd name="connsiteX13" fmla="*/ 136661 w 167023"/>
                <a:gd name="connsiteY13" fmla="*/ 96719 h 103839"/>
                <a:gd name="connsiteX14" fmla="*/ 137198 w 167023"/>
                <a:gd name="connsiteY14" fmla="*/ 96246 h 103839"/>
                <a:gd name="connsiteX15" fmla="*/ 137317 w 167023"/>
                <a:gd name="connsiteY15" fmla="*/ 96127 h 103839"/>
                <a:gd name="connsiteX16" fmla="*/ 137496 w 167023"/>
                <a:gd name="connsiteY16" fmla="*/ 95950 h 103839"/>
                <a:gd name="connsiteX17" fmla="*/ 137615 w 167023"/>
                <a:gd name="connsiteY17" fmla="*/ 95890 h 103839"/>
                <a:gd name="connsiteX18" fmla="*/ 137794 w 167023"/>
                <a:gd name="connsiteY18" fmla="*/ 95713 h 103839"/>
                <a:gd name="connsiteX19" fmla="*/ 137854 w 167023"/>
                <a:gd name="connsiteY19" fmla="*/ 95653 h 103839"/>
                <a:gd name="connsiteX20" fmla="*/ 138749 w 167023"/>
                <a:gd name="connsiteY20" fmla="*/ 94765 h 103839"/>
                <a:gd name="connsiteX21" fmla="*/ 138749 w 167023"/>
                <a:gd name="connsiteY21" fmla="*/ 94765 h 103839"/>
                <a:gd name="connsiteX22" fmla="*/ 138987 w 167023"/>
                <a:gd name="connsiteY22" fmla="*/ 94528 h 103839"/>
                <a:gd name="connsiteX23" fmla="*/ 138987 w 167023"/>
                <a:gd name="connsiteY23" fmla="*/ 94528 h 103839"/>
                <a:gd name="connsiteX24" fmla="*/ 140240 w 167023"/>
                <a:gd name="connsiteY24" fmla="*/ 93284 h 103839"/>
                <a:gd name="connsiteX25" fmla="*/ 140240 w 167023"/>
                <a:gd name="connsiteY25" fmla="*/ 93284 h 103839"/>
                <a:gd name="connsiteX26" fmla="*/ 146861 w 167023"/>
                <a:gd name="connsiteY26" fmla="*/ 85585 h 103839"/>
                <a:gd name="connsiteX27" fmla="*/ 146861 w 167023"/>
                <a:gd name="connsiteY27" fmla="*/ 85585 h 103839"/>
                <a:gd name="connsiteX28" fmla="*/ 147100 w 167023"/>
                <a:gd name="connsiteY28" fmla="*/ 85288 h 103839"/>
                <a:gd name="connsiteX29" fmla="*/ 147100 w 167023"/>
                <a:gd name="connsiteY29" fmla="*/ 85288 h 103839"/>
                <a:gd name="connsiteX30" fmla="*/ 148114 w 167023"/>
                <a:gd name="connsiteY30" fmla="*/ 83985 h 103839"/>
                <a:gd name="connsiteX31" fmla="*/ 148173 w 167023"/>
                <a:gd name="connsiteY31" fmla="*/ 83867 h 103839"/>
                <a:gd name="connsiteX32" fmla="*/ 148352 w 167023"/>
                <a:gd name="connsiteY32" fmla="*/ 83571 h 103839"/>
                <a:gd name="connsiteX33" fmla="*/ 148412 w 167023"/>
                <a:gd name="connsiteY33" fmla="*/ 83452 h 103839"/>
                <a:gd name="connsiteX34" fmla="*/ 148651 w 167023"/>
                <a:gd name="connsiteY34" fmla="*/ 83156 h 103839"/>
                <a:gd name="connsiteX35" fmla="*/ 148651 w 167023"/>
                <a:gd name="connsiteY35" fmla="*/ 83097 h 103839"/>
                <a:gd name="connsiteX36" fmla="*/ 149307 w 167023"/>
                <a:gd name="connsiteY36" fmla="*/ 82209 h 103839"/>
                <a:gd name="connsiteX37" fmla="*/ 149426 w 167023"/>
                <a:gd name="connsiteY37" fmla="*/ 82031 h 103839"/>
                <a:gd name="connsiteX38" fmla="*/ 149605 w 167023"/>
                <a:gd name="connsiteY38" fmla="*/ 81794 h 103839"/>
                <a:gd name="connsiteX39" fmla="*/ 149724 w 167023"/>
                <a:gd name="connsiteY39" fmla="*/ 81616 h 103839"/>
                <a:gd name="connsiteX40" fmla="*/ 149903 w 167023"/>
                <a:gd name="connsiteY40" fmla="*/ 81379 h 103839"/>
                <a:gd name="connsiteX41" fmla="*/ 150082 w 167023"/>
                <a:gd name="connsiteY41" fmla="*/ 81142 h 103839"/>
                <a:gd name="connsiteX42" fmla="*/ 150202 w 167023"/>
                <a:gd name="connsiteY42" fmla="*/ 80965 h 103839"/>
                <a:gd name="connsiteX43" fmla="*/ 150500 w 167023"/>
                <a:gd name="connsiteY43" fmla="*/ 80550 h 103839"/>
                <a:gd name="connsiteX44" fmla="*/ 150500 w 167023"/>
                <a:gd name="connsiteY44" fmla="*/ 80550 h 103839"/>
                <a:gd name="connsiteX45" fmla="*/ 150738 w 167023"/>
                <a:gd name="connsiteY45" fmla="*/ 80195 h 103839"/>
                <a:gd name="connsiteX46" fmla="*/ 150858 w 167023"/>
                <a:gd name="connsiteY46" fmla="*/ 80017 h 103839"/>
                <a:gd name="connsiteX47" fmla="*/ 151037 w 167023"/>
                <a:gd name="connsiteY47" fmla="*/ 79721 h 103839"/>
                <a:gd name="connsiteX48" fmla="*/ 151096 w 167023"/>
                <a:gd name="connsiteY48" fmla="*/ 79603 h 103839"/>
                <a:gd name="connsiteX49" fmla="*/ 151335 w 167023"/>
                <a:gd name="connsiteY49" fmla="*/ 79306 h 103839"/>
                <a:gd name="connsiteX50" fmla="*/ 151395 w 167023"/>
                <a:gd name="connsiteY50" fmla="*/ 79188 h 103839"/>
                <a:gd name="connsiteX51" fmla="*/ 151991 w 167023"/>
                <a:gd name="connsiteY51" fmla="*/ 78300 h 103839"/>
                <a:gd name="connsiteX52" fmla="*/ 151991 w 167023"/>
                <a:gd name="connsiteY52" fmla="*/ 78300 h 103839"/>
                <a:gd name="connsiteX53" fmla="*/ 152289 w 167023"/>
                <a:gd name="connsiteY53" fmla="*/ 77885 h 103839"/>
                <a:gd name="connsiteX54" fmla="*/ 152289 w 167023"/>
                <a:gd name="connsiteY54" fmla="*/ 77826 h 103839"/>
                <a:gd name="connsiteX55" fmla="*/ 152588 w 167023"/>
                <a:gd name="connsiteY55" fmla="*/ 77411 h 103839"/>
                <a:gd name="connsiteX56" fmla="*/ 152588 w 167023"/>
                <a:gd name="connsiteY56" fmla="*/ 77411 h 103839"/>
                <a:gd name="connsiteX57" fmla="*/ 166785 w 167023"/>
                <a:gd name="connsiteY57" fmla="*/ 50699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7023" h="103839">
                  <a:moveTo>
                    <a:pt x="167023" y="50640"/>
                  </a:moveTo>
                  <a:cubicBezTo>
                    <a:pt x="143401" y="60886"/>
                    <a:pt x="128250" y="88191"/>
                    <a:pt x="112025" y="80017"/>
                  </a:cubicBezTo>
                  <a:cubicBezTo>
                    <a:pt x="95859" y="71784"/>
                    <a:pt x="71223" y="70896"/>
                    <a:pt x="45335" y="40630"/>
                  </a:cubicBezTo>
                  <a:cubicBezTo>
                    <a:pt x="27976" y="20315"/>
                    <a:pt x="13302" y="5627"/>
                    <a:pt x="0" y="0"/>
                  </a:cubicBezTo>
                  <a:cubicBezTo>
                    <a:pt x="1312" y="22329"/>
                    <a:pt x="6741" y="49219"/>
                    <a:pt x="17239" y="61479"/>
                  </a:cubicBezTo>
                  <a:cubicBezTo>
                    <a:pt x="18611" y="63078"/>
                    <a:pt x="20102" y="64440"/>
                    <a:pt x="21653" y="65506"/>
                  </a:cubicBezTo>
                  <a:cubicBezTo>
                    <a:pt x="42889" y="80017"/>
                    <a:pt x="110593" y="118812"/>
                    <a:pt x="135587" y="97667"/>
                  </a:cubicBezTo>
                  <a:lnTo>
                    <a:pt x="135885" y="97430"/>
                  </a:lnTo>
                  <a:lnTo>
                    <a:pt x="136005" y="97430"/>
                  </a:lnTo>
                  <a:cubicBezTo>
                    <a:pt x="136005" y="97430"/>
                    <a:pt x="136124" y="97253"/>
                    <a:pt x="136184" y="97193"/>
                  </a:cubicBezTo>
                  <a:lnTo>
                    <a:pt x="136303" y="97075"/>
                  </a:lnTo>
                  <a:cubicBezTo>
                    <a:pt x="136303" y="97075"/>
                    <a:pt x="136422" y="97016"/>
                    <a:pt x="136422" y="96956"/>
                  </a:cubicBezTo>
                  <a:cubicBezTo>
                    <a:pt x="136422" y="96956"/>
                    <a:pt x="136542" y="96897"/>
                    <a:pt x="136542" y="96838"/>
                  </a:cubicBezTo>
                  <a:lnTo>
                    <a:pt x="136661" y="96719"/>
                  </a:lnTo>
                  <a:cubicBezTo>
                    <a:pt x="136661" y="96719"/>
                    <a:pt x="137019" y="96364"/>
                    <a:pt x="137198" y="96246"/>
                  </a:cubicBezTo>
                  <a:cubicBezTo>
                    <a:pt x="137198" y="96246"/>
                    <a:pt x="137257" y="96186"/>
                    <a:pt x="137317" y="96127"/>
                  </a:cubicBezTo>
                  <a:cubicBezTo>
                    <a:pt x="137317" y="96127"/>
                    <a:pt x="137436" y="96009"/>
                    <a:pt x="137496" y="95950"/>
                  </a:cubicBezTo>
                  <a:cubicBezTo>
                    <a:pt x="137496" y="95950"/>
                    <a:pt x="137556" y="95950"/>
                    <a:pt x="137615" y="95890"/>
                  </a:cubicBezTo>
                  <a:cubicBezTo>
                    <a:pt x="137675" y="95890"/>
                    <a:pt x="137735" y="95772"/>
                    <a:pt x="137794" y="95713"/>
                  </a:cubicBezTo>
                  <a:cubicBezTo>
                    <a:pt x="137794" y="95713"/>
                    <a:pt x="137854" y="95713"/>
                    <a:pt x="137854" y="95653"/>
                  </a:cubicBezTo>
                  <a:cubicBezTo>
                    <a:pt x="138152" y="95357"/>
                    <a:pt x="138450" y="95061"/>
                    <a:pt x="138749" y="94765"/>
                  </a:cubicBezTo>
                  <a:cubicBezTo>
                    <a:pt x="138749" y="94765"/>
                    <a:pt x="138749" y="94765"/>
                    <a:pt x="138749" y="94765"/>
                  </a:cubicBezTo>
                  <a:cubicBezTo>
                    <a:pt x="138808" y="94706"/>
                    <a:pt x="138928" y="94646"/>
                    <a:pt x="138987" y="94528"/>
                  </a:cubicBezTo>
                  <a:lnTo>
                    <a:pt x="138987" y="94528"/>
                  </a:lnTo>
                  <a:cubicBezTo>
                    <a:pt x="139405" y="94113"/>
                    <a:pt x="139822" y="93699"/>
                    <a:pt x="140240" y="93284"/>
                  </a:cubicBezTo>
                  <a:lnTo>
                    <a:pt x="140240" y="93284"/>
                  </a:lnTo>
                  <a:cubicBezTo>
                    <a:pt x="142387" y="91034"/>
                    <a:pt x="144654" y="88428"/>
                    <a:pt x="146861" y="85585"/>
                  </a:cubicBezTo>
                  <a:cubicBezTo>
                    <a:pt x="146861" y="85585"/>
                    <a:pt x="146861" y="85585"/>
                    <a:pt x="146861" y="85585"/>
                  </a:cubicBezTo>
                  <a:cubicBezTo>
                    <a:pt x="146921" y="85466"/>
                    <a:pt x="147040" y="85348"/>
                    <a:pt x="147100" y="85288"/>
                  </a:cubicBezTo>
                  <a:cubicBezTo>
                    <a:pt x="147100" y="85288"/>
                    <a:pt x="147100" y="85288"/>
                    <a:pt x="147100" y="85288"/>
                  </a:cubicBezTo>
                  <a:cubicBezTo>
                    <a:pt x="147458" y="84874"/>
                    <a:pt x="147756" y="84459"/>
                    <a:pt x="148114" y="83985"/>
                  </a:cubicBezTo>
                  <a:cubicBezTo>
                    <a:pt x="148114" y="83985"/>
                    <a:pt x="148114" y="83926"/>
                    <a:pt x="148173" y="83867"/>
                  </a:cubicBezTo>
                  <a:cubicBezTo>
                    <a:pt x="148233" y="83749"/>
                    <a:pt x="148293" y="83689"/>
                    <a:pt x="148352" y="83571"/>
                  </a:cubicBezTo>
                  <a:cubicBezTo>
                    <a:pt x="148352" y="83571"/>
                    <a:pt x="148352" y="83512"/>
                    <a:pt x="148412" y="83452"/>
                  </a:cubicBezTo>
                  <a:cubicBezTo>
                    <a:pt x="148472" y="83334"/>
                    <a:pt x="148531" y="83275"/>
                    <a:pt x="148651" y="83156"/>
                  </a:cubicBezTo>
                  <a:cubicBezTo>
                    <a:pt x="148651" y="83156"/>
                    <a:pt x="148651" y="83156"/>
                    <a:pt x="148651" y="83097"/>
                  </a:cubicBezTo>
                  <a:cubicBezTo>
                    <a:pt x="148889" y="82801"/>
                    <a:pt x="149068" y="82505"/>
                    <a:pt x="149307" y="82209"/>
                  </a:cubicBezTo>
                  <a:cubicBezTo>
                    <a:pt x="149307" y="82209"/>
                    <a:pt x="149367" y="82090"/>
                    <a:pt x="149426" y="82031"/>
                  </a:cubicBezTo>
                  <a:cubicBezTo>
                    <a:pt x="149426" y="81972"/>
                    <a:pt x="149545" y="81853"/>
                    <a:pt x="149605" y="81794"/>
                  </a:cubicBezTo>
                  <a:cubicBezTo>
                    <a:pt x="149605" y="81794"/>
                    <a:pt x="149665" y="81676"/>
                    <a:pt x="149724" y="81616"/>
                  </a:cubicBezTo>
                  <a:cubicBezTo>
                    <a:pt x="149724" y="81557"/>
                    <a:pt x="149844" y="81498"/>
                    <a:pt x="149903" y="81379"/>
                  </a:cubicBezTo>
                  <a:cubicBezTo>
                    <a:pt x="149903" y="81320"/>
                    <a:pt x="150023" y="81202"/>
                    <a:pt x="150082" y="81142"/>
                  </a:cubicBezTo>
                  <a:cubicBezTo>
                    <a:pt x="150082" y="81142"/>
                    <a:pt x="150142" y="81024"/>
                    <a:pt x="150202" y="80965"/>
                  </a:cubicBezTo>
                  <a:cubicBezTo>
                    <a:pt x="150321" y="80846"/>
                    <a:pt x="150381" y="80669"/>
                    <a:pt x="150500" y="80550"/>
                  </a:cubicBezTo>
                  <a:cubicBezTo>
                    <a:pt x="150500" y="80550"/>
                    <a:pt x="150500" y="80550"/>
                    <a:pt x="150500" y="80550"/>
                  </a:cubicBezTo>
                  <a:cubicBezTo>
                    <a:pt x="150560" y="80432"/>
                    <a:pt x="150679" y="80313"/>
                    <a:pt x="150738" y="80195"/>
                  </a:cubicBezTo>
                  <a:cubicBezTo>
                    <a:pt x="150738" y="80195"/>
                    <a:pt x="150798" y="80076"/>
                    <a:pt x="150858" y="80017"/>
                  </a:cubicBezTo>
                  <a:cubicBezTo>
                    <a:pt x="150917" y="79899"/>
                    <a:pt x="150977" y="79839"/>
                    <a:pt x="151037" y="79721"/>
                  </a:cubicBezTo>
                  <a:cubicBezTo>
                    <a:pt x="151037" y="79721"/>
                    <a:pt x="151037" y="79662"/>
                    <a:pt x="151096" y="79603"/>
                  </a:cubicBezTo>
                  <a:cubicBezTo>
                    <a:pt x="151156" y="79484"/>
                    <a:pt x="151216" y="79425"/>
                    <a:pt x="151335" y="79306"/>
                  </a:cubicBezTo>
                  <a:cubicBezTo>
                    <a:pt x="151335" y="79306"/>
                    <a:pt x="151335" y="79247"/>
                    <a:pt x="151395" y="79188"/>
                  </a:cubicBezTo>
                  <a:cubicBezTo>
                    <a:pt x="151574" y="78892"/>
                    <a:pt x="151812" y="78596"/>
                    <a:pt x="151991" y="78300"/>
                  </a:cubicBezTo>
                  <a:cubicBezTo>
                    <a:pt x="151991" y="78300"/>
                    <a:pt x="151991" y="78300"/>
                    <a:pt x="151991" y="78300"/>
                  </a:cubicBezTo>
                  <a:cubicBezTo>
                    <a:pt x="152110" y="78181"/>
                    <a:pt x="152170" y="78003"/>
                    <a:pt x="152289" y="77885"/>
                  </a:cubicBezTo>
                  <a:cubicBezTo>
                    <a:pt x="152289" y="77885"/>
                    <a:pt x="152289" y="77885"/>
                    <a:pt x="152289" y="77826"/>
                  </a:cubicBezTo>
                  <a:cubicBezTo>
                    <a:pt x="152409" y="77707"/>
                    <a:pt x="152468" y="77530"/>
                    <a:pt x="152588" y="77411"/>
                  </a:cubicBezTo>
                  <a:cubicBezTo>
                    <a:pt x="152588" y="77411"/>
                    <a:pt x="152588" y="77411"/>
                    <a:pt x="152588" y="77411"/>
                  </a:cubicBezTo>
                  <a:cubicBezTo>
                    <a:pt x="157718" y="69652"/>
                    <a:pt x="162669" y="60531"/>
                    <a:pt x="166785" y="50699"/>
                  </a:cubicBezTo>
                </a:path>
              </a:pathLst>
            </a:custGeom>
            <a:solidFill>
              <a:schemeClr val="accent4">
                <a:lumMod val="75000"/>
              </a:schemeClr>
            </a:solidFill>
            <a:ln w="5924"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nvGrpSpPr>
          <p:cNvPr id="17" name="Group 14">
            <a:extLst>
              <a:ext uri="{FF2B5EF4-FFF2-40B4-BE49-F238E27FC236}">
                <a16:creationId xmlns:a16="http://schemas.microsoft.com/office/drawing/2014/main" id="{D4F12F57-DCE2-0B5F-5AE9-3B4C80ACA643}"/>
              </a:ext>
            </a:extLst>
          </p:cNvPr>
          <p:cNvGrpSpPr>
            <a:grpSpLocks/>
          </p:cNvGrpSpPr>
          <p:nvPr/>
        </p:nvGrpSpPr>
        <p:grpSpPr bwMode="auto">
          <a:xfrm>
            <a:off x="4489450" y="1852613"/>
            <a:ext cx="901700" cy="257175"/>
            <a:chOff x="4590327" y="1852556"/>
            <a:chExt cx="901268" cy="257571"/>
          </a:xfrm>
        </p:grpSpPr>
        <p:sp>
          <p:nvSpPr>
            <p:cNvPr id="18" name="Freeform 15">
              <a:extLst>
                <a:ext uri="{FF2B5EF4-FFF2-40B4-BE49-F238E27FC236}">
                  <a16:creationId xmlns:a16="http://schemas.microsoft.com/office/drawing/2014/main" id="{AE6704E0-2261-B0D6-E50C-AD6A462642DD}"/>
                </a:ext>
              </a:extLst>
            </p:cNvPr>
            <p:cNvSpPr>
              <a:spLocks/>
            </p:cNvSpPr>
            <p:nvPr/>
          </p:nvSpPr>
          <p:spPr bwMode="auto">
            <a:xfrm>
              <a:off x="5262680" y="1852993"/>
              <a:ext cx="228915" cy="257131"/>
            </a:xfrm>
            <a:custGeom>
              <a:avLst/>
              <a:gdLst>
                <a:gd name="T0" fmla="*/ 228686 w 228915"/>
                <a:gd name="T1" fmla="*/ 91907 h 257131"/>
                <a:gd name="T2" fmla="*/ 111072 w 228915"/>
                <a:gd name="T3" fmla="*/ 3338 h 257131"/>
                <a:gd name="T4" fmla="*/ 680 w 228915"/>
                <a:gd name="T5" fmla="*/ 186295 h 257131"/>
                <a:gd name="T6" fmla="*/ 84673 w 228915"/>
                <a:gd name="T7" fmla="*/ 257115 h 257131"/>
                <a:gd name="T8" fmla="*/ 197551 w 228915"/>
                <a:gd name="T9" fmla="*/ 180418 h 257131"/>
                <a:gd name="T10" fmla="*/ 228745 w 228915"/>
                <a:gd name="T11" fmla="*/ 91849 h 257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8915" h="257131">
                  <a:moveTo>
                    <a:pt x="228686" y="91907"/>
                  </a:moveTo>
                  <a:cubicBezTo>
                    <a:pt x="227325" y="64696"/>
                    <a:pt x="172987" y="-17467"/>
                    <a:pt x="111072" y="3338"/>
                  </a:cubicBezTo>
                  <a:cubicBezTo>
                    <a:pt x="49158" y="24143"/>
                    <a:pt x="-6838" y="141393"/>
                    <a:pt x="680" y="186295"/>
                  </a:cubicBezTo>
                  <a:cubicBezTo>
                    <a:pt x="8138" y="231197"/>
                    <a:pt x="48507" y="257879"/>
                    <a:pt x="84673" y="257115"/>
                  </a:cubicBezTo>
                  <a:cubicBezTo>
                    <a:pt x="98938" y="256821"/>
                    <a:pt x="160438" y="217621"/>
                    <a:pt x="197551" y="180418"/>
                  </a:cubicBezTo>
                  <a:cubicBezTo>
                    <a:pt x="225490" y="152384"/>
                    <a:pt x="229929" y="115416"/>
                    <a:pt x="228745" y="91849"/>
                  </a:cubicBezTo>
                </a:path>
              </a:pathLst>
            </a:custGeom>
            <a:solidFill>
              <a:schemeClr val="bg2"/>
            </a:solidFill>
            <a:ln>
              <a:noFill/>
            </a:ln>
            <a:extLst>
              <a:ext uri="{91240B29-F687-4F45-9708-019B960494DF}">
                <a14:hiddenLine xmlns:a14="http://schemas.microsoft.com/office/drawing/2010/main" w="5866" cap="flat">
                  <a:solidFill>
                    <a:srgbClr val="000000"/>
                  </a:solidFill>
                  <a:prstDash val="solid"/>
                  <a:miter lim="800000"/>
                  <a:headEnd/>
                  <a:tailEnd/>
                </a14:hiddenLine>
              </a:ext>
            </a:extLst>
          </p:spPr>
          <p:txBody>
            <a:bodyPr anchor="ctr"/>
            <a:lstStyle/>
            <a:p>
              <a:endParaRPr lang="en-US"/>
            </a:p>
          </p:txBody>
        </p:sp>
        <p:sp>
          <p:nvSpPr>
            <p:cNvPr id="19" name="Freeform 16">
              <a:extLst>
                <a:ext uri="{FF2B5EF4-FFF2-40B4-BE49-F238E27FC236}">
                  <a16:creationId xmlns:a16="http://schemas.microsoft.com/office/drawing/2014/main" id="{46B03C93-3830-292B-2455-3450BE5BF3F8}"/>
                </a:ext>
              </a:extLst>
            </p:cNvPr>
            <p:cNvSpPr/>
            <p:nvPr/>
          </p:nvSpPr>
          <p:spPr>
            <a:xfrm>
              <a:off x="5263105" y="1992471"/>
              <a:ext cx="111072" cy="117656"/>
            </a:xfrm>
            <a:custGeom>
              <a:avLst/>
              <a:gdLst>
                <a:gd name="connsiteX0" fmla="*/ 111091 w 111091"/>
                <a:gd name="connsiteY0" fmla="*/ 106377 h 117621"/>
                <a:gd name="connsiteX1" fmla="*/ 44619 w 111091"/>
                <a:gd name="connsiteY1" fmla="*/ 67059 h 117621"/>
                <a:gd name="connsiteX2" fmla="*/ 11353 w 111091"/>
                <a:gd name="connsiteY2" fmla="*/ 15692 h 117621"/>
                <a:gd name="connsiteX3" fmla="*/ 6736 w 111091"/>
                <a:gd name="connsiteY3" fmla="*/ 0 h 117621"/>
                <a:gd name="connsiteX4" fmla="*/ 580 w 111091"/>
                <a:gd name="connsiteY4" fmla="*/ 46254 h 117621"/>
                <a:gd name="connsiteX5" fmla="*/ 580 w 111091"/>
                <a:gd name="connsiteY5" fmla="*/ 46254 h 117621"/>
                <a:gd name="connsiteX6" fmla="*/ 580 w 111091"/>
                <a:gd name="connsiteY6" fmla="*/ 46489 h 117621"/>
                <a:gd name="connsiteX7" fmla="*/ 580 w 111091"/>
                <a:gd name="connsiteY7" fmla="*/ 46489 h 117621"/>
                <a:gd name="connsiteX8" fmla="*/ 580 w 111091"/>
                <a:gd name="connsiteY8" fmla="*/ 46782 h 117621"/>
                <a:gd name="connsiteX9" fmla="*/ 3007 w 111091"/>
                <a:gd name="connsiteY9" fmla="*/ 57361 h 117621"/>
                <a:gd name="connsiteX10" fmla="*/ 84514 w 111091"/>
                <a:gd name="connsiteY10" fmla="*/ 117603 h 117621"/>
                <a:gd name="connsiteX11" fmla="*/ 84633 w 111091"/>
                <a:gd name="connsiteY11" fmla="*/ 117603 h 117621"/>
                <a:gd name="connsiteX12" fmla="*/ 84633 w 111091"/>
                <a:gd name="connsiteY12" fmla="*/ 117603 h 117621"/>
                <a:gd name="connsiteX13" fmla="*/ 84751 w 111091"/>
                <a:gd name="connsiteY13" fmla="*/ 117603 h 117621"/>
                <a:gd name="connsiteX14" fmla="*/ 84810 w 111091"/>
                <a:gd name="connsiteY14" fmla="*/ 117603 h 117621"/>
                <a:gd name="connsiteX15" fmla="*/ 84869 w 111091"/>
                <a:gd name="connsiteY15" fmla="*/ 117603 h 117621"/>
                <a:gd name="connsiteX16" fmla="*/ 84988 w 111091"/>
                <a:gd name="connsiteY16" fmla="*/ 117603 h 117621"/>
                <a:gd name="connsiteX17" fmla="*/ 84988 w 111091"/>
                <a:gd name="connsiteY17" fmla="*/ 117603 h 117621"/>
                <a:gd name="connsiteX18" fmla="*/ 85225 w 111091"/>
                <a:gd name="connsiteY18" fmla="*/ 117603 h 117621"/>
                <a:gd name="connsiteX19" fmla="*/ 85225 w 111091"/>
                <a:gd name="connsiteY19" fmla="*/ 117603 h 117621"/>
                <a:gd name="connsiteX20" fmla="*/ 110855 w 111091"/>
                <a:gd name="connsiteY20" fmla="*/ 106436 h 1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091" h="117621">
                  <a:moveTo>
                    <a:pt x="111091" y="106377"/>
                  </a:moveTo>
                  <a:cubicBezTo>
                    <a:pt x="73919" y="109668"/>
                    <a:pt x="46572" y="97855"/>
                    <a:pt x="44619" y="67059"/>
                  </a:cubicBezTo>
                  <a:cubicBezTo>
                    <a:pt x="39765" y="55892"/>
                    <a:pt x="23132" y="47311"/>
                    <a:pt x="11353" y="15692"/>
                  </a:cubicBezTo>
                  <a:cubicBezTo>
                    <a:pt x="9459" y="10520"/>
                    <a:pt x="8216" y="5172"/>
                    <a:pt x="6736" y="0"/>
                  </a:cubicBezTo>
                  <a:cubicBezTo>
                    <a:pt x="1172" y="18219"/>
                    <a:pt x="-1195" y="34617"/>
                    <a:pt x="580" y="46254"/>
                  </a:cubicBezTo>
                  <a:lnTo>
                    <a:pt x="580" y="46254"/>
                  </a:lnTo>
                  <a:cubicBezTo>
                    <a:pt x="580" y="46254"/>
                    <a:pt x="580" y="46430"/>
                    <a:pt x="580" y="46489"/>
                  </a:cubicBezTo>
                  <a:lnTo>
                    <a:pt x="580" y="46489"/>
                  </a:lnTo>
                  <a:cubicBezTo>
                    <a:pt x="580" y="46489"/>
                    <a:pt x="580" y="46724"/>
                    <a:pt x="580" y="46782"/>
                  </a:cubicBezTo>
                  <a:cubicBezTo>
                    <a:pt x="1172" y="50426"/>
                    <a:pt x="2001" y="53953"/>
                    <a:pt x="3007" y="57361"/>
                  </a:cubicBezTo>
                  <a:cubicBezTo>
                    <a:pt x="14550" y="95857"/>
                    <a:pt x="51308" y="118367"/>
                    <a:pt x="84514" y="117603"/>
                  </a:cubicBezTo>
                  <a:cubicBezTo>
                    <a:pt x="84514" y="117603"/>
                    <a:pt x="84633" y="117603"/>
                    <a:pt x="84633" y="117603"/>
                  </a:cubicBezTo>
                  <a:cubicBezTo>
                    <a:pt x="84633" y="117603"/>
                    <a:pt x="84633" y="117603"/>
                    <a:pt x="84633" y="117603"/>
                  </a:cubicBezTo>
                  <a:cubicBezTo>
                    <a:pt x="84633" y="117603"/>
                    <a:pt x="84692" y="117603"/>
                    <a:pt x="84751" y="117603"/>
                  </a:cubicBezTo>
                  <a:cubicBezTo>
                    <a:pt x="84751" y="117603"/>
                    <a:pt x="84751" y="117603"/>
                    <a:pt x="84810" y="117603"/>
                  </a:cubicBezTo>
                  <a:cubicBezTo>
                    <a:pt x="84810" y="117603"/>
                    <a:pt x="84810" y="117603"/>
                    <a:pt x="84869" y="117603"/>
                  </a:cubicBezTo>
                  <a:cubicBezTo>
                    <a:pt x="84869" y="117603"/>
                    <a:pt x="84929" y="117603"/>
                    <a:pt x="84988" y="117603"/>
                  </a:cubicBezTo>
                  <a:lnTo>
                    <a:pt x="84988" y="117603"/>
                  </a:lnTo>
                  <a:cubicBezTo>
                    <a:pt x="84988" y="117603"/>
                    <a:pt x="85106" y="117603"/>
                    <a:pt x="85225" y="117603"/>
                  </a:cubicBezTo>
                  <a:lnTo>
                    <a:pt x="85225" y="117603"/>
                  </a:lnTo>
                  <a:cubicBezTo>
                    <a:pt x="90137" y="117074"/>
                    <a:pt x="99371" y="112960"/>
                    <a:pt x="110855" y="106436"/>
                  </a:cubicBezTo>
                </a:path>
              </a:pathLst>
            </a:custGeom>
            <a:solidFill>
              <a:schemeClr val="bg2">
                <a:lumMod val="90000"/>
              </a:schemeClr>
            </a:solidFill>
            <a:ln w="5866"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17">
              <a:extLst>
                <a:ext uri="{FF2B5EF4-FFF2-40B4-BE49-F238E27FC236}">
                  <a16:creationId xmlns:a16="http://schemas.microsoft.com/office/drawing/2014/main" id="{263D4D63-6C34-75E1-8468-2DF85A41A189}"/>
                </a:ext>
              </a:extLst>
            </p:cNvPr>
            <p:cNvSpPr/>
            <p:nvPr/>
          </p:nvSpPr>
          <p:spPr>
            <a:xfrm>
              <a:off x="4869593" y="1852556"/>
              <a:ext cx="288787" cy="252801"/>
            </a:xfrm>
            <a:custGeom>
              <a:avLst/>
              <a:gdLst>
                <a:gd name="connsiteX0" fmla="*/ 202895 w 288659"/>
                <a:gd name="connsiteY0" fmla="*/ 238627 h 252259"/>
                <a:gd name="connsiteX1" fmla="*/ 283810 w 288659"/>
                <a:gd name="connsiteY1" fmla="*/ 77004 h 252259"/>
                <a:gd name="connsiteX2" fmla="*/ 65689 w 288659"/>
                <a:gd name="connsiteY2" fmla="*/ 5773 h 252259"/>
                <a:gd name="connsiteX3" fmla="*/ 282 w 288659"/>
                <a:gd name="connsiteY3" fmla="*/ 121847 h 252259"/>
                <a:gd name="connsiteX4" fmla="*/ 67228 w 288659"/>
                <a:gd name="connsiteY4" fmla="*/ 235160 h 252259"/>
                <a:gd name="connsiteX5" fmla="*/ 202836 w 288659"/>
                <a:gd name="connsiteY5" fmla="*/ 238627 h 2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659" h="252259">
                  <a:moveTo>
                    <a:pt x="202895" y="238627"/>
                  </a:moveTo>
                  <a:cubicBezTo>
                    <a:pt x="230123" y="234513"/>
                    <a:pt x="308848" y="156346"/>
                    <a:pt x="283810" y="77004"/>
                  </a:cubicBezTo>
                  <a:cubicBezTo>
                    <a:pt x="258713" y="-2396"/>
                    <a:pt x="110260" y="-7803"/>
                    <a:pt x="65689" y="5773"/>
                  </a:cubicBezTo>
                  <a:cubicBezTo>
                    <a:pt x="21177" y="19349"/>
                    <a:pt x="-2914" y="74477"/>
                    <a:pt x="282" y="121847"/>
                  </a:cubicBezTo>
                  <a:cubicBezTo>
                    <a:pt x="1584" y="140537"/>
                    <a:pt x="27392" y="189729"/>
                    <a:pt x="67228" y="235160"/>
                  </a:cubicBezTo>
                  <a:cubicBezTo>
                    <a:pt x="97238" y="269424"/>
                    <a:pt x="179278" y="242212"/>
                    <a:pt x="202836" y="238627"/>
                  </a:cubicBezTo>
                </a:path>
              </a:pathLst>
            </a:custGeom>
            <a:solidFill>
              <a:schemeClr val="accent3"/>
            </a:solidFill>
            <a:ln w="5866"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1" name="Freeform 18">
              <a:extLst>
                <a:ext uri="{FF2B5EF4-FFF2-40B4-BE49-F238E27FC236}">
                  <a16:creationId xmlns:a16="http://schemas.microsoft.com/office/drawing/2014/main" id="{98DCF9CA-992D-63ED-389A-97E91EE5DBB0}"/>
                </a:ext>
              </a:extLst>
            </p:cNvPr>
            <p:cNvSpPr/>
            <p:nvPr/>
          </p:nvSpPr>
          <p:spPr>
            <a:xfrm>
              <a:off x="4882287" y="1981341"/>
              <a:ext cx="272919" cy="124016"/>
            </a:xfrm>
            <a:custGeom>
              <a:avLst/>
              <a:gdLst>
                <a:gd name="connsiteX0" fmla="*/ 274117 w 274116"/>
                <a:gd name="connsiteY0" fmla="*/ 0 h 122744"/>
                <a:gd name="connsiteX1" fmla="*/ 146914 w 274116"/>
                <a:gd name="connsiteY1" fmla="*/ 76815 h 122744"/>
                <a:gd name="connsiteX2" fmla="*/ 81033 w 274116"/>
                <a:gd name="connsiteY2" fmla="*/ 57420 h 122744"/>
                <a:gd name="connsiteX3" fmla="*/ 0 w 274116"/>
                <a:gd name="connsiteY3" fmla="*/ 26330 h 122744"/>
                <a:gd name="connsiteX4" fmla="*/ 54693 w 274116"/>
                <a:gd name="connsiteY4" fmla="*/ 105672 h 122744"/>
                <a:gd name="connsiteX5" fmla="*/ 74581 w 274116"/>
                <a:gd name="connsiteY5" fmla="*/ 118425 h 122744"/>
                <a:gd name="connsiteX6" fmla="*/ 190360 w 274116"/>
                <a:gd name="connsiteY6" fmla="*/ 109139 h 122744"/>
                <a:gd name="connsiteX7" fmla="*/ 190597 w 274116"/>
                <a:gd name="connsiteY7" fmla="*/ 109139 h 122744"/>
                <a:gd name="connsiteX8" fmla="*/ 190597 w 274116"/>
                <a:gd name="connsiteY8" fmla="*/ 109139 h 122744"/>
                <a:gd name="connsiteX9" fmla="*/ 190834 w 274116"/>
                <a:gd name="connsiteY9" fmla="*/ 109139 h 122744"/>
                <a:gd name="connsiteX10" fmla="*/ 190834 w 274116"/>
                <a:gd name="connsiteY10" fmla="*/ 109139 h 122744"/>
                <a:gd name="connsiteX11" fmla="*/ 191071 w 274116"/>
                <a:gd name="connsiteY11" fmla="*/ 109139 h 122744"/>
                <a:gd name="connsiteX12" fmla="*/ 191071 w 274116"/>
                <a:gd name="connsiteY12" fmla="*/ 109139 h 122744"/>
                <a:gd name="connsiteX13" fmla="*/ 191307 w 274116"/>
                <a:gd name="connsiteY13" fmla="*/ 109139 h 122744"/>
                <a:gd name="connsiteX14" fmla="*/ 191307 w 274116"/>
                <a:gd name="connsiteY14" fmla="*/ 109139 h 122744"/>
                <a:gd name="connsiteX15" fmla="*/ 191544 w 274116"/>
                <a:gd name="connsiteY15" fmla="*/ 109139 h 122744"/>
                <a:gd name="connsiteX16" fmla="*/ 191544 w 274116"/>
                <a:gd name="connsiteY16" fmla="*/ 109139 h 122744"/>
                <a:gd name="connsiteX17" fmla="*/ 274057 w 274116"/>
                <a:gd name="connsiteY17" fmla="*/ 235 h 12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116" h="122744">
                  <a:moveTo>
                    <a:pt x="274117" y="0"/>
                  </a:moveTo>
                  <a:cubicBezTo>
                    <a:pt x="219127" y="45607"/>
                    <a:pt x="185862" y="84573"/>
                    <a:pt x="146914" y="76815"/>
                  </a:cubicBezTo>
                  <a:cubicBezTo>
                    <a:pt x="130399" y="73524"/>
                    <a:pt x="105716" y="65942"/>
                    <a:pt x="81033" y="57420"/>
                  </a:cubicBezTo>
                  <a:cubicBezTo>
                    <a:pt x="47294" y="45842"/>
                    <a:pt x="13496" y="32618"/>
                    <a:pt x="0" y="26330"/>
                  </a:cubicBezTo>
                  <a:cubicBezTo>
                    <a:pt x="11483" y="49016"/>
                    <a:pt x="30484" y="77990"/>
                    <a:pt x="54693" y="105672"/>
                  </a:cubicBezTo>
                  <a:cubicBezTo>
                    <a:pt x="59902" y="111667"/>
                    <a:pt x="66768" y="115781"/>
                    <a:pt x="74581" y="118425"/>
                  </a:cubicBezTo>
                  <a:cubicBezTo>
                    <a:pt x="111576" y="131120"/>
                    <a:pt x="170886" y="112078"/>
                    <a:pt x="190360" y="109139"/>
                  </a:cubicBezTo>
                  <a:cubicBezTo>
                    <a:pt x="190420" y="109139"/>
                    <a:pt x="190538" y="109139"/>
                    <a:pt x="190597" y="109139"/>
                  </a:cubicBezTo>
                  <a:cubicBezTo>
                    <a:pt x="190597" y="109139"/>
                    <a:pt x="190597" y="109139"/>
                    <a:pt x="190597" y="109139"/>
                  </a:cubicBezTo>
                  <a:cubicBezTo>
                    <a:pt x="190656" y="109139"/>
                    <a:pt x="190715" y="109139"/>
                    <a:pt x="190834" y="109139"/>
                  </a:cubicBezTo>
                  <a:lnTo>
                    <a:pt x="190834" y="109139"/>
                  </a:lnTo>
                  <a:cubicBezTo>
                    <a:pt x="190834" y="109139"/>
                    <a:pt x="191011" y="109139"/>
                    <a:pt x="191071" y="109139"/>
                  </a:cubicBezTo>
                  <a:cubicBezTo>
                    <a:pt x="191071" y="109139"/>
                    <a:pt x="191071" y="109139"/>
                    <a:pt x="191071" y="109139"/>
                  </a:cubicBezTo>
                  <a:cubicBezTo>
                    <a:pt x="191130" y="109139"/>
                    <a:pt x="191248" y="109139"/>
                    <a:pt x="191307" y="109139"/>
                  </a:cubicBezTo>
                  <a:lnTo>
                    <a:pt x="191307" y="109139"/>
                  </a:lnTo>
                  <a:cubicBezTo>
                    <a:pt x="191307" y="109139"/>
                    <a:pt x="191485" y="109139"/>
                    <a:pt x="191544" y="109139"/>
                  </a:cubicBezTo>
                  <a:lnTo>
                    <a:pt x="191544" y="109139"/>
                  </a:lnTo>
                  <a:cubicBezTo>
                    <a:pt x="213386" y="104320"/>
                    <a:pt x="263640" y="57361"/>
                    <a:pt x="274057" y="235"/>
                  </a:cubicBezTo>
                </a:path>
              </a:pathLst>
            </a:custGeom>
            <a:solidFill>
              <a:schemeClr val="accent3">
                <a:lumMod val="75000"/>
              </a:schemeClr>
            </a:solidFill>
            <a:ln w="5866"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2" name="Freeform 19">
              <a:extLst>
                <a:ext uri="{FF2B5EF4-FFF2-40B4-BE49-F238E27FC236}">
                  <a16:creationId xmlns:a16="http://schemas.microsoft.com/office/drawing/2014/main" id="{5435DC47-3FE2-2B1D-AD9B-298892F49A54}"/>
                </a:ext>
              </a:extLst>
            </p:cNvPr>
            <p:cNvSpPr/>
            <p:nvPr/>
          </p:nvSpPr>
          <p:spPr>
            <a:xfrm>
              <a:off x="4590327" y="1877995"/>
              <a:ext cx="176129" cy="200333"/>
            </a:xfrm>
            <a:custGeom>
              <a:avLst/>
              <a:gdLst>
                <a:gd name="connsiteX0" fmla="*/ 21866 w 176589"/>
                <a:gd name="connsiteY0" fmla="*/ 161902 h 199940"/>
                <a:gd name="connsiteX1" fmla="*/ 134922 w 176589"/>
                <a:gd name="connsiteY1" fmla="*/ 193815 h 199940"/>
                <a:gd name="connsiteX2" fmla="*/ 160848 w 176589"/>
                <a:gd name="connsiteY2" fmla="*/ 50471 h 199940"/>
                <a:gd name="connsiteX3" fmla="*/ 88634 w 176589"/>
                <a:gd name="connsiteY3" fmla="*/ 3806 h 199940"/>
                <a:gd name="connsiteX4" fmla="*/ 35243 w 176589"/>
                <a:gd name="connsiteY4" fmla="*/ 13621 h 199940"/>
                <a:gd name="connsiteX5" fmla="*/ 2984 w 176589"/>
                <a:gd name="connsiteY5" fmla="*/ 64282 h 199940"/>
                <a:gd name="connsiteX6" fmla="*/ 21807 w 176589"/>
                <a:gd name="connsiteY6" fmla="*/ 161843 h 1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89" h="199940">
                  <a:moveTo>
                    <a:pt x="21866" y="161902"/>
                  </a:moveTo>
                  <a:cubicBezTo>
                    <a:pt x="42938" y="176301"/>
                    <a:pt x="110120" y="214797"/>
                    <a:pt x="134922" y="193815"/>
                  </a:cubicBezTo>
                  <a:cubicBezTo>
                    <a:pt x="159723" y="172834"/>
                    <a:pt x="198612" y="98605"/>
                    <a:pt x="160848" y="50471"/>
                  </a:cubicBezTo>
                  <a:cubicBezTo>
                    <a:pt x="130719" y="12092"/>
                    <a:pt x="104024" y="11857"/>
                    <a:pt x="88634" y="3806"/>
                  </a:cubicBezTo>
                  <a:cubicBezTo>
                    <a:pt x="73244" y="-4246"/>
                    <a:pt x="50514" y="1161"/>
                    <a:pt x="35243" y="13621"/>
                  </a:cubicBezTo>
                  <a:cubicBezTo>
                    <a:pt x="26305" y="20908"/>
                    <a:pt x="12750" y="45299"/>
                    <a:pt x="2984" y="64282"/>
                  </a:cubicBezTo>
                  <a:cubicBezTo>
                    <a:pt x="-3942" y="77741"/>
                    <a:pt x="734" y="147503"/>
                    <a:pt x="21807" y="161843"/>
                  </a:cubicBezTo>
                </a:path>
              </a:pathLst>
            </a:custGeom>
            <a:solidFill>
              <a:schemeClr val="accent5"/>
            </a:solidFill>
            <a:ln w="5866"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3" name="Freeform 20">
              <a:extLst>
                <a:ext uri="{FF2B5EF4-FFF2-40B4-BE49-F238E27FC236}">
                  <a16:creationId xmlns:a16="http://schemas.microsoft.com/office/drawing/2014/main" id="{7B5CFD6E-25D4-0EAA-BA79-B000157278D7}"/>
                </a:ext>
              </a:extLst>
            </p:cNvPr>
            <p:cNvSpPr/>
            <p:nvPr/>
          </p:nvSpPr>
          <p:spPr>
            <a:xfrm>
              <a:off x="4590327" y="1974981"/>
              <a:ext cx="166608" cy="103347"/>
            </a:xfrm>
            <a:custGeom>
              <a:avLst/>
              <a:gdLst>
                <a:gd name="connsiteX0" fmla="*/ 165737 w 165736"/>
                <a:gd name="connsiteY0" fmla="*/ 50250 h 103040"/>
                <a:gd name="connsiteX1" fmla="*/ 111162 w 165736"/>
                <a:gd name="connsiteY1" fmla="*/ 79401 h 103040"/>
                <a:gd name="connsiteX2" fmla="*/ 44986 w 165736"/>
                <a:gd name="connsiteY2" fmla="*/ 40318 h 103040"/>
                <a:gd name="connsiteX3" fmla="*/ 0 w 165736"/>
                <a:gd name="connsiteY3" fmla="*/ 0 h 103040"/>
                <a:gd name="connsiteX4" fmla="*/ 17106 w 165736"/>
                <a:gd name="connsiteY4" fmla="*/ 61005 h 103040"/>
                <a:gd name="connsiteX5" fmla="*/ 21487 w 165736"/>
                <a:gd name="connsiteY5" fmla="*/ 65002 h 103040"/>
                <a:gd name="connsiteX6" fmla="*/ 134543 w 165736"/>
                <a:gd name="connsiteY6" fmla="*/ 96915 h 103040"/>
                <a:gd name="connsiteX7" fmla="*/ 134839 w 165736"/>
                <a:gd name="connsiteY7" fmla="*/ 96680 h 103040"/>
                <a:gd name="connsiteX8" fmla="*/ 134957 w 165736"/>
                <a:gd name="connsiteY8" fmla="*/ 96680 h 103040"/>
                <a:gd name="connsiteX9" fmla="*/ 135135 w 165736"/>
                <a:gd name="connsiteY9" fmla="*/ 96445 h 103040"/>
                <a:gd name="connsiteX10" fmla="*/ 135253 w 165736"/>
                <a:gd name="connsiteY10" fmla="*/ 96327 h 103040"/>
                <a:gd name="connsiteX11" fmla="*/ 135371 w 165736"/>
                <a:gd name="connsiteY11" fmla="*/ 96210 h 103040"/>
                <a:gd name="connsiteX12" fmla="*/ 135490 w 165736"/>
                <a:gd name="connsiteY12" fmla="*/ 96092 h 103040"/>
                <a:gd name="connsiteX13" fmla="*/ 135608 w 165736"/>
                <a:gd name="connsiteY13" fmla="*/ 95975 h 103040"/>
                <a:gd name="connsiteX14" fmla="*/ 136141 w 165736"/>
                <a:gd name="connsiteY14" fmla="*/ 95504 h 103040"/>
                <a:gd name="connsiteX15" fmla="*/ 136259 w 165736"/>
                <a:gd name="connsiteY15" fmla="*/ 95387 h 103040"/>
                <a:gd name="connsiteX16" fmla="*/ 136437 w 165736"/>
                <a:gd name="connsiteY16" fmla="*/ 95211 h 103040"/>
                <a:gd name="connsiteX17" fmla="*/ 136555 w 165736"/>
                <a:gd name="connsiteY17" fmla="*/ 95152 h 103040"/>
                <a:gd name="connsiteX18" fmla="*/ 136733 w 165736"/>
                <a:gd name="connsiteY18" fmla="*/ 94975 h 103040"/>
                <a:gd name="connsiteX19" fmla="*/ 136792 w 165736"/>
                <a:gd name="connsiteY19" fmla="*/ 94917 h 103040"/>
                <a:gd name="connsiteX20" fmla="*/ 137680 w 165736"/>
                <a:gd name="connsiteY20" fmla="*/ 94035 h 103040"/>
                <a:gd name="connsiteX21" fmla="*/ 137680 w 165736"/>
                <a:gd name="connsiteY21" fmla="*/ 94035 h 103040"/>
                <a:gd name="connsiteX22" fmla="*/ 137917 w 165736"/>
                <a:gd name="connsiteY22" fmla="*/ 93800 h 103040"/>
                <a:gd name="connsiteX23" fmla="*/ 137917 w 165736"/>
                <a:gd name="connsiteY23" fmla="*/ 93800 h 103040"/>
                <a:gd name="connsiteX24" fmla="*/ 139160 w 165736"/>
                <a:gd name="connsiteY24" fmla="*/ 92566 h 103040"/>
                <a:gd name="connsiteX25" fmla="*/ 139160 w 165736"/>
                <a:gd name="connsiteY25" fmla="*/ 92566 h 103040"/>
                <a:gd name="connsiteX26" fmla="*/ 145730 w 165736"/>
                <a:gd name="connsiteY26" fmla="*/ 84925 h 103040"/>
                <a:gd name="connsiteX27" fmla="*/ 145730 w 165736"/>
                <a:gd name="connsiteY27" fmla="*/ 84925 h 103040"/>
                <a:gd name="connsiteX28" fmla="*/ 145967 w 165736"/>
                <a:gd name="connsiteY28" fmla="*/ 84632 h 103040"/>
                <a:gd name="connsiteX29" fmla="*/ 145967 w 165736"/>
                <a:gd name="connsiteY29" fmla="*/ 84632 h 103040"/>
                <a:gd name="connsiteX30" fmla="*/ 146973 w 165736"/>
                <a:gd name="connsiteY30" fmla="*/ 83339 h 103040"/>
                <a:gd name="connsiteX31" fmla="*/ 147032 w 165736"/>
                <a:gd name="connsiteY31" fmla="*/ 83221 h 103040"/>
                <a:gd name="connsiteX32" fmla="*/ 147210 w 165736"/>
                <a:gd name="connsiteY32" fmla="*/ 82927 h 103040"/>
                <a:gd name="connsiteX33" fmla="*/ 147269 w 165736"/>
                <a:gd name="connsiteY33" fmla="*/ 82810 h 103040"/>
                <a:gd name="connsiteX34" fmla="*/ 147506 w 165736"/>
                <a:gd name="connsiteY34" fmla="*/ 82516 h 103040"/>
                <a:gd name="connsiteX35" fmla="*/ 147506 w 165736"/>
                <a:gd name="connsiteY35" fmla="*/ 82457 h 103040"/>
                <a:gd name="connsiteX36" fmla="*/ 148157 w 165736"/>
                <a:gd name="connsiteY36" fmla="*/ 81575 h 103040"/>
                <a:gd name="connsiteX37" fmla="*/ 148275 w 165736"/>
                <a:gd name="connsiteY37" fmla="*/ 81399 h 103040"/>
                <a:gd name="connsiteX38" fmla="*/ 148453 w 165736"/>
                <a:gd name="connsiteY38" fmla="*/ 81164 h 103040"/>
                <a:gd name="connsiteX39" fmla="*/ 148571 w 165736"/>
                <a:gd name="connsiteY39" fmla="*/ 80988 h 103040"/>
                <a:gd name="connsiteX40" fmla="*/ 148749 w 165736"/>
                <a:gd name="connsiteY40" fmla="*/ 80753 h 103040"/>
                <a:gd name="connsiteX41" fmla="*/ 148926 w 165736"/>
                <a:gd name="connsiteY41" fmla="*/ 80518 h 103040"/>
                <a:gd name="connsiteX42" fmla="*/ 149045 w 165736"/>
                <a:gd name="connsiteY42" fmla="*/ 80341 h 103040"/>
                <a:gd name="connsiteX43" fmla="*/ 149341 w 165736"/>
                <a:gd name="connsiteY43" fmla="*/ 79930 h 103040"/>
                <a:gd name="connsiteX44" fmla="*/ 149341 w 165736"/>
                <a:gd name="connsiteY44" fmla="*/ 79930 h 103040"/>
                <a:gd name="connsiteX45" fmla="*/ 149577 w 165736"/>
                <a:gd name="connsiteY45" fmla="*/ 79577 h 103040"/>
                <a:gd name="connsiteX46" fmla="*/ 149696 w 165736"/>
                <a:gd name="connsiteY46" fmla="*/ 79401 h 103040"/>
                <a:gd name="connsiteX47" fmla="*/ 149873 w 165736"/>
                <a:gd name="connsiteY47" fmla="*/ 79107 h 103040"/>
                <a:gd name="connsiteX48" fmla="*/ 149932 w 165736"/>
                <a:gd name="connsiteY48" fmla="*/ 78989 h 103040"/>
                <a:gd name="connsiteX49" fmla="*/ 150169 w 165736"/>
                <a:gd name="connsiteY49" fmla="*/ 78696 h 103040"/>
                <a:gd name="connsiteX50" fmla="*/ 150228 w 165736"/>
                <a:gd name="connsiteY50" fmla="*/ 78578 h 103040"/>
                <a:gd name="connsiteX51" fmla="*/ 150820 w 165736"/>
                <a:gd name="connsiteY51" fmla="*/ 77696 h 103040"/>
                <a:gd name="connsiteX52" fmla="*/ 150820 w 165736"/>
                <a:gd name="connsiteY52" fmla="*/ 77696 h 103040"/>
                <a:gd name="connsiteX53" fmla="*/ 151116 w 165736"/>
                <a:gd name="connsiteY53" fmla="*/ 77285 h 103040"/>
                <a:gd name="connsiteX54" fmla="*/ 151116 w 165736"/>
                <a:gd name="connsiteY54" fmla="*/ 77226 h 103040"/>
                <a:gd name="connsiteX55" fmla="*/ 151412 w 165736"/>
                <a:gd name="connsiteY55" fmla="*/ 76815 h 103040"/>
                <a:gd name="connsiteX56" fmla="*/ 151412 w 165736"/>
                <a:gd name="connsiteY56" fmla="*/ 76815 h 103040"/>
                <a:gd name="connsiteX57" fmla="*/ 165500 w 165736"/>
                <a:gd name="connsiteY57" fmla="*/ 50309 h 1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5736" h="103040">
                  <a:moveTo>
                    <a:pt x="165737" y="50250"/>
                  </a:moveTo>
                  <a:cubicBezTo>
                    <a:pt x="142297" y="60418"/>
                    <a:pt x="127262" y="87511"/>
                    <a:pt x="111162" y="79401"/>
                  </a:cubicBezTo>
                  <a:cubicBezTo>
                    <a:pt x="95121" y="71232"/>
                    <a:pt x="70675" y="70350"/>
                    <a:pt x="44986" y="40318"/>
                  </a:cubicBezTo>
                  <a:cubicBezTo>
                    <a:pt x="27761" y="20159"/>
                    <a:pt x="13200" y="5583"/>
                    <a:pt x="0" y="0"/>
                  </a:cubicBezTo>
                  <a:cubicBezTo>
                    <a:pt x="1302" y="22157"/>
                    <a:pt x="6689" y="48839"/>
                    <a:pt x="17106" y="61005"/>
                  </a:cubicBezTo>
                  <a:cubicBezTo>
                    <a:pt x="18468" y="62592"/>
                    <a:pt x="19948" y="63944"/>
                    <a:pt x="21487" y="65002"/>
                  </a:cubicBezTo>
                  <a:cubicBezTo>
                    <a:pt x="42559" y="79401"/>
                    <a:pt x="109741" y="117896"/>
                    <a:pt x="134543" y="96915"/>
                  </a:cubicBezTo>
                  <a:lnTo>
                    <a:pt x="134839" y="96680"/>
                  </a:lnTo>
                  <a:lnTo>
                    <a:pt x="134957" y="96680"/>
                  </a:lnTo>
                  <a:cubicBezTo>
                    <a:pt x="134957" y="96680"/>
                    <a:pt x="135075" y="96503"/>
                    <a:pt x="135135" y="96445"/>
                  </a:cubicBezTo>
                  <a:lnTo>
                    <a:pt x="135253" y="96327"/>
                  </a:lnTo>
                  <a:cubicBezTo>
                    <a:pt x="135253" y="96327"/>
                    <a:pt x="135371" y="96268"/>
                    <a:pt x="135371" y="96210"/>
                  </a:cubicBezTo>
                  <a:cubicBezTo>
                    <a:pt x="135371" y="96210"/>
                    <a:pt x="135490" y="96151"/>
                    <a:pt x="135490" y="96092"/>
                  </a:cubicBezTo>
                  <a:lnTo>
                    <a:pt x="135608" y="95975"/>
                  </a:lnTo>
                  <a:cubicBezTo>
                    <a:pt x="135608" y="95975"/>
                    <a:pt x="135963" y="95622"/>
                    <a:pt x="136141" y="95504"/>
                  </a:cubicBezTo>
                  <a:cubicBezTo>
                    <a:pt x="136141" y="95504"/>
                    <a:pt x="136200" y="95446"/>
                    <a:pt x="136259" y="95387"/>
                  </a:cubicBezTo>
                  <a:cubicBezTo>
                    <a:pt x="136259" y="95387"/>
                    <a:pt x="136378" y="95269"/>
                    <a:pt x="136437" y="95211"/>
                  </a:cubicBezTo>
                  <a:cubicBezTo>
                    <a:pt x="136437" y="95211"/>
                    <a:pt x="136496" y="95211"/>
                    <a:pt x="136555" y="95152"/>
                  </a:cubicBezTo>
                  <a:cubicBezTo>
                    <a:pt x="136614" y="95152"/>
                    <a:pt x="136674" y="95034"/>
                    <a:pt x="136733" y="94975"/>
                  </a:cubicBezTo>
                  <a:cubicBezTo>
                    <a:pt x="136733" y="94975"/>
                    <a:pt x="136792" y="94975"/>
                    <a:pt x="136792" y="94917"/>
                  </a:cubicBezTo>
                  <a:cubicBezTo>
                    <a:pt x="137088" y="94623"/>
                    <a:pt x="137384" y="94329"/>
                    <a:pt x="137680" y="94035"/>
                  </a:cubicBezTo>
                  <a:cubicBezTo>
                    <a:pt x="137680" y="94035"/>
                    <a:pt x="137680" y="94035"/>
                    <a:pt x="137680" y="94035"/>
                  </a:cubicBezTo>
                  <a:cubicBezTo>
                    <a:pt x="137739" y="93976"/>
                    <a:pt x="137857" y="93918"/>
                    <a:pt x="137917" y="93800"/>
                  </a:cubicBezTo>
                  <a:lnTo>
                    <a:pt x="137917" y="93800"/>
                  </a:lnTo>
                  <a:cubicBezTo>
                    <a:pt x="138331" y="93389"/>
                    <a:pt x="138745" y="92977"/>
                    <a:pt x="139160" y="92566"/>
                  </a:cubicBezTo>
                  <a:lnTo>
                    <a:pt x="139160" y="92566"/>
                  </a:lnTo>
                  <a:cubicBezTo>
                    <a:pt x="141290" y="90332"/>
                    <a:pt x="143540" y="87746"/>
                    <a:pt x="145730" y="84925"/>
                  </a:cubicBezTo>
                  <a:cubicBezTo>
                    <a:pt x="145730" y="84925"/>
                    <a:pt x="145730" y="84925"/>
                    <a:pt x="145730" y="84925"/>
                  </a:cubicBezTo>
                  <a:cubicBezTo>
                    <a:pt x="145789" y="84808"/>
                    <a:pt x="145907" y="84690"/>
                    <a:pt x="145967" y="84632"/>
                  </a:cubicBezTo>
                  <a:cubicBezTo>
                    <a:pt x="145967" y="84632"/>
                    <a:pt x="145967" y="84632"/>
                    <a:pt x="145967" y="84632"/>
                  </a:cubicBezTo>
                  <a:cubicBezTo>
                    <a:pt x="146322" y="84220"/>
                    <a:pt x="146618" y="83809"/>
                    <a:pt x="146973" y="83339"/>
                  </a:cubicBezTo>
                  <a:cubicBezTo>
                    <a:pt x="146973" y="83339"/>
                    <a:pt x="146973" y="83280"/>
                    <a:pt x="147032" y="83221"/>
                  </a:cubicBezTo>
                  <a:cubicBezTo>
                    <a:pt x="147091" y="83103"/>
                    <a:pt x="147150" y="83045"/>
                    <a:pt x="147210" y="82927"/>
                  </a:cubicBezTo>
                  <a:cubicBezTo>
                    <a:pt x="147210" y="82927"/>
                    <a:pt x="147210" y="82868"/>
                    <a:pt x="147269" y="82810"/>
                  </a:cubicBezTo>
                  <a:cubicBezTo>
                    <a:pt x="147328" y="82692"/>
                    <a:pt x="147387" y="82633"/>
                    <a:pt x="147506" y="82516"/>
                  </a:cubicBezTo>
                  <a:cubicBezTo>
                    <a:pt x="147506" y="82516"/>
                    <a:pt x="147506" y="82516"/>
                    <a:pt x="147506" y="82457"/>
                  </a:cubicBezTo>
                  <a:cubicBezTo>
                    <a:pt x="147742" y="82163"/>
                    <a:pt x="147920" y="81869"/>
                    <a:pt x="148157" y="81575"/>
                  </a:cubicBezTo>
                  <a:cubicBezTo>
                    <a:pt x="148157" y="81575"/>
                    <a:pt x="148216" y="81458"/>
                    <a:pt x="148275" y="81399"/>
                  </a:cubicBezTo>
                  <a:cubicBezTo>
                    <a:pt x="148275" y="81340"/>
                    <a:pt x="148393" y="81223"/>
                    <a:pt x="148453" y="81164"/>
                  </a:cubicBezTo>
                  <a:cubicBezTo>
                    <a:pt x="148453" y="81164"/>
                    <a:pt x="148512" y="81046"/>
                    <a:pt x="148571" y="80988"/>
                  </a:cubicBezTo>
                  <a:cubicBezTo>
                    <a:pt x="148571" y="80929"/>
                    <a:pt x="148689" y="80870"/>
                    <a:pt x="148749" y="80753"/>
                  </a:cubicBezTo>
                  <a:cubicBezTo>
                    <a:pt x="148749" y="80694"/>
                    <a:pt x="148867" y="80576"/>
                    <a:pt x="148926" y="80518"/>
                  </a:cubicBezTo>
                  <a:cubicBezTo>
                    <a:pt x="148926" y="80518"/>
                    <a:pt x="148985" y="80400"/>
                    <a:pt x="149045" y="80341"/>
                  </a:cubicBezTo>
                  <a:cubicBezTo>
                    <a:pt x="149163" y="80224"/>
                    <a:pt x="149222" y="80047"/>
                    <a:pt x="149341" y="79930"/>
                  </a:cubicBezTo>
                  <a:cubicBezTo>
                    <a:pt x="149341" y="79930"/>
                    <a:pt x="149341" y="79930"/>
                    <a:pt x="149341" y="79930"/>
                  </a:cubicBezTo>
                  <a:cubicBezTo>
                    <a:pt x="149400" y="79812"/>
                    <a:pt x="149518" y="79695"/>
                    <a:pt x="149577" y="79577"/>
                  </a:cubicBezTo>
                  <a:cubicBezTo>
                    <a:pt x="149577" y="79577"/>
                    <a:pt x="149636" y="79460"/>
                    <a:pt x="149696" y="79401"/>
                  </a:cubicBezTo>
                  <a:cubicBezTo>
                    <a:pt x="149755" y="79283"/>
                    <a:pt x="149814" y="79225"/>
                    <a:pt x="149873" y="79107"/>
                  </a:cubicBezTo>
                  <a:cubicBezTo>
                    <a:pt x="149873" y="79107"/>
                    <a:pt x="149873" y="79048"/>
                    <a:pt x="149932" y="78989"/>
                  </a:cubicBezTo>
                  <a:cubicBezTo>
                    <a:pt x="149992" y="78872"/>
                    <a:pt x="150051" y="78813"/>
                    <a:pt x="150169" y="78696"/>
                  </a:cubicBezTo>
                  <a:cubicBezTo>
                    <a:pt x="150169" y="78696"/>
                    <a:pt x="150169" y="78637"/>
                    <a:pt x="150228" y="78578"/>
                  </a:cubicBezTo>
                  <a:cubicBezTo>
                    <a:pt x="150406" y="78284"/>
                    <a:pt x="150643" y="77990"/>
                    <a:pt x="150820" y="77696"/>
                  </a:cubicBezTo>
                  <a:cubicBezTo>
                    <a:pt x="150820" y="77696"/>
                    <a:pt x="150820" y="77696"/>
                    <a:pt x="150820" y="77696"/>
                  </a:cubicBezTo>
                  <a:cubicBezTo>
                    <a:pt x="150939" y="77579"/>
                    <a:pt x="150998" y="77403"/>
                    <a:pt x="151116" y="77285"/>
                  </a:cubicBezTo>
                  <a:cubicBezTo>
                    <a:pt x="151116" y="77285"/>
                    <a:pt x="151116" y="77285"/>
                    <a:pt x="151116" y="77226"/>
                  </a:cubicBezTo>
                  <a:cubicBezTo>
                    <a:pt x="151235" y="77109"/>
                    <a:pt x="151294" y="76932"/>
                    <a:pt x="151412" y="76815"/>
                  </a:cubicBezTo>
                  <a:cubicBezTo>
                    <a:pt x="151412" y="76815"/>
                    <a:pt x="151412" y="76815"/>
                    <a:pt x="151412" y="76815"/>
                  </a:cubicBezTo>
                  <a:cubicBezTo>
                    <a:pt x="156503" y="69116"/>
                    <a:pt x="161416" y="60065"/>
                    <a:pt x="165500" y="50309"/>
                  </a:cubicBezTo>
                </a:path>
              </a:pathLst>
            </a:custGeom>
            <a:solidFill>
              <a:schemeClr val="accent5">
                <a:lumMod val="75000"/>
              </a:schemeClr>
            </a:solidFill>
            <a:ln w="5866"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sp>
        <p:nvSpPr>
          <p:cNvPr id="2" name="Title 1"/>
          <p:cNvSpPr>
            <a:spLocks noGrp="1"/>
          </p:cNvSpPr>
          <p:nvPr>
            <p:ph type="title"/>
          </p:nvPr>
        </p:nvSpPr>
        <p:spPr>
          <a:xfrm>
            <a:off x="647700" y="668338"/>
            <a:ext cx="10896600" cy="703262"/>
          </a:xfrm>
        </p:spPr>
        <p:txBody>
          <a:bodyPr/>
          <a:lstStyle/>
          <a:p>
            <a:r>
              <a:rPr lang="en-US"/>
              <a:t>Click to edit Master title style</a:t>
            </a:r>
          </a:p>
        </p:txBody>
      </p:sp>
      <p:sp>
        <p:nvSpPr>
          <p:cNvPr id="3" name="Text Placeholder 2"/>
          <p:cNvSpPr>
            <a:spLocks noGrp="1"/>
          </p:cNvSpPr>
          <p:nvPr>
            <p:ph type="body" idx="1"/>
          </p:nvPr>
        </p:nvSpPr>
        <p:spPr>
          <a:xfrm>
            <a:off x="647701" y="1638300"/>
            <a:ext cx="3428999" cy="914400"/>
          </a:xfrm>
          <a:prstGeom prst="rect">
            <a:avLst/>
          </a:prstGeom>
        </p:spPr>
        <p:txBody>
          <a:bodyPr anchor="b">
            <a:normAutofit/>
          </a:bodyPr>
          <a:lstStyle>
            <a:lvl1pPr marL="0" indent="0">
              <a:buNone/>
              <a:defRPr sz="1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7701" y="2857500"/>
            <a:ext cx="3428999" cy="3044536"/>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115300" y="1638300"/>
            <a:ext cx="3429000" cy="914400"/>
          </a:xfrm>
          <a:prstGeom prst="rect">
            <a:avLst/>
          </a:prstGeom>
        </p:spPr>
        <p:txBody>
          <a:bodyPr anchor="b">
            <a:normAutofit/>
          </a:bodyPr>
          <a:lstStyle>
            <a:lvl1pPr marL="0" indent="0">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115300" y="2857500"/>
            <a:ext cx="3429000" cy="3044536"/>
          </a:xfrm>
          <a:prstGeom prst="rect">
            <a:avLst/>
          </a:prstGeom>
        </p:spPr>
        <p:txBody>
          <a:bodyPr/>
          <a:lstStyle>
            <a:lvl1pPr marL="293688" indent="-293688">
              <a:buSzPct val="65000"/>
              <a:buFontTx/>
              <a:buBlip>
                <a:blip r:embed="rId4"/>
              </a:buBlip>
              <a:defRPr/>
            </a:lvl1pPr>
            <a:lvl2pPr marL="635000" indent="-279400">
              <a:buSzPct val="65000"/>
              <a:buFontTx/>
              <a:buBlip>
                <a:blip r:embed="rId4"/>
              </a:buBlip>
              <a:defRPr/>
            </a:lvl2pPr>
            <a:lvl3pPr marL="866775" indent="-217488">
              <a:buSzPct val="65000"/>
              <a:buFontTx/>
              <a:buBlip>
                <a:blip r:embed="rId4"/>
              </a:buBlip>
              <a:defRPr/>
            </a:lvl3pPr>
            <a:lvl4pPr marL="1144588" indent="-231775">
              <a:buSzPct val="65000"/>
              <a:buFontTx/>
              <a:buBlip>
                <a:blip r:embed="rId4"/>
              </a:buBlip>
              <a:defRPr/>
            </a:lvl4pPr>
            <a:lvl5pPr marL="1485900" indent="-279400">
              <a:buSzPct val="65000"/>
              <a:buFontTx/>
              <a:buBlip>
                <a:blip r:embed="rId4"/>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3"/>
          </p:nvPr>
        </p:nvSpPr>
        <p:spPr>
          <a:xfrm>
            <a:off x="4381500" y="1638300"/>
            <a:ext cx="3428998" cy="914400"/>
          </a:xfrm>
          <a:prstGeom prst="rect">
            <a:avLst/>
          </a:prstGeom>
        </p:spPr>
        <p:txBody>
          <a:bodyPr anchor="b">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14"/>
          </p:nvPr>
        </p:nvSpPr>
        <p:spPr>
          <a:xfrm>
            <a:off x="4381500" y="2857500"/>
            <a:ext cx="3429000" cy="3044536"/>
          </a:xfrm>
          <a:prstGeom prst="rect">
            <a:avLst/>
          </a:prstGeom>
        </p:spPr>
        <p:txBody>
          <a:bodyPr/>
          <a:lstStyle>
            <a:lvl1pPr marL="293688" indent="-293688">
              <a:buFontTx/>
              <a:buBlip>
                <a:blip r:embed="rId5"/>
              </a:buBlip>
              <a:defRPr/>
            </a:lvl1pPr>
            <a:lvl2pPr marL="635000" indent="-279400">
              <a:buFontTx/>
              <a:buBlip>
                <a:blip r:embed="rId5"/>
              </a:buBlip>
              <a:defRPr/>
            </a:lvl2pPr>
            <a:lvl3pPr marL="866775" indent="-217488">
              <a:buFontTx/>
              <a:buBlip>
                <a:blip r:embed="rId5"/>
              </a:buBlip>
              <a:defRPr/>
            </a:lvl3pPr>
            <a:lvl4pPr marL="1144588" indent="-231775">
              <a:buFontTx/>
              <a:buBlip>
                <a:blip r:embed="rId5"/>
              </a:buBlip>
              <a:defRPr/>
            </a:lvl4pPr>
            <a:lvl5pPr marL="1485900" indent="-279400">
              <a:buFontTx/>
              <a:buBlip>
                <a:blip r:embed="rId5"/>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7">
            <a:extLst>
              <a:ext uri="{FF2B5EF4-FFF2-40B4-BE49-F238E27FC236}">
                <a16:creationId xmlns:a16="http://schemas.microsoft.com/office/drawing/2014/main" id="{523D3725-9997-349C-8D68-BE0FEC5C5F77}"/>
              </a:ext>
            </a:extLst>
          </p:cNvPr>
          <p:cNvSpPr>
            <a:spLocks noGrp="1"/>
          </p:cNvSpPr>
          <p:nvPr>
            <p:ph type="dt" sz="half" idx="15"/>
          </p:nvPr>
        </p:nvSpPr>
        <p:spPr/>
        <p:txBody>
          <a:bodyPr/>
          <a:lstStyle>
            <a:lvl1pPr>
              <a:defRPr/>
            </a:lvl1pPr>
          </a:lstStyle>
          <a:p>
            <a:pPr>
              <a:defRPr/>
            </a:pPr>
            <a:fld id="{47BA876C-7D2B-40EC-9684-0FC5158952BE}" type="datetimeFigureOut">
              <a:rPr lang="en-US"/>
              <a:pPr>
                <a:defRPr/>
              </a:pPr>
              <a:t>11/8/2024</a:t>
            </a:fld>
            <a:endParaRPr lang="en-US"/>
          </a:p>
        </p:txBody>
      </p:sp>
      <p:sp>
        <p:nvSpPr>
          <p:cNvPr id="25" name="Footer Placeholder 28">
            <a:extLst>
              <a:ext uri="{FF2B5EF4-FFF2-40B4-BE49-F238E27FC236}">
                <a16:creationId xmlns:a16="http://schemas.microsoft.com/office/drawing/2014/main" id="{A08E6A94-D894-19FF-4699-01B42EED160C}"/>
              </a:ext>
            </a:extLst>
          </p:cNvPr>
          <p:cNvSpPr>
            <a:spLocks noGrp="1"/>
          </p:cNvSpPr>
          <p:nvPr>
            <p:ph type="ftr" sz="quarter" idx="16"/>
          </p:nvPr>
        </p:nvSpPr>
        <p:spPr/>
        <p:txBody>
          <a:bodyPr/>
          <a:lstStyle>
            <a:lvl1pPr>
              <a:defRPr/>
            </a:lvl1pPr>
          </a:lstStyle>
          <a:p>
            <a:pPr>
              <a:defRPr/>
            </a:pPr>
            <a:endParaRPr lang="en-US"/>
          </a:p>
        </p:txBody>
      </p:sp>
      <p:sp>
        <p:nvSpPr>
          <p:cNvPr id="26" name="Slide Number Placeholder 29">
            <a:extLst>
              <a:ext uri="{FF2B5EF4-FFF2-40B4-BE49-F238E27FC236}">
                <a16:creationId xmlns:a16="http://schemas.microsoft.com/office/drawing/2014/main" id="{6447E3D1-8CC7-39EF-5127-74C58B2A7386}"/>
              </a:ext>
            </a:extLst>
          </p:cNvPr>
          <p:cNvSpPr>
            <a:spLocks noGrp="1"/>
          </p:cNvSpPr>
          <p:nvPr>
            <p:ph type="sldNum" sz="quarter" idx="17"/>
          </p:nvPr>
        </p:nvSpPr>
        <p:spPr/>
        <p:txBody>
          <a:bodyPr/>
          <a:lstStyle>
            <a:lvl1pPr>
              <a:defRPr/>
            </a:lvl1pPr>
          </a:lstStyle>
          <a:p>
            <a:pPr>
              <a:defRPr/>
            </a:pPr>
            <a:fld id="{3FB30EE1-0F12-4098-B362-DDA4DFAB843B}" type="slidenum">
              <a:rPr lang="en-US"/>
              <a:pPr>
                <a:defRPr/>
              </a:pPr>
              <a:t>‹#›</a:t>
            </a:fld>
            <a:endParaRPr lang="en-US"/>
          </a:p>
        </p:txBody>
      </p:sp>
    </p:spTree>
    <p:extLst>
      <p:ext uri="{BB962C8B-B14F-4D97-AF65-F5344CB8AC3E}">
        <p14:creationId xmlns:p14="http://schemas.microsoft.com/office/powerpoint/2010/main" val="3340983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rgbClr val="536C67"/>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DDC8E84A-2505-9F93-5D07-18D8FCA89A5F}"/>
              </a:ext>
            </a:extLst>
          </p:cNvPr>
          <p:cNvSpPr/>
          <p:nvPr/>
        </p:nvSpPr>
        <p:spPr>
          <a:xfrm>
            <a:off x="39688" y="3448050"/>
            <a:ext cx="12192000" cy="3505200"/>
          </a:xfrm>
          <a:custGeom>
            <a:avLst/>
            <a:gdLst/>
            <a:ahLst/>
            <a:cxnLst/>
            <a:rect l="l" t="t"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chemeClr val="accent6">
              <a:lumMod val="75000"/>
            </a:schemeClr>
          </a:solidFill>
        </p:spPr>
        <p:txBody>
          <a:bodyPr lIns="0" tIns="0" rIns="0" bIns="0"/>
          <a:lstStyle/>
          <a:p>
            <a:pPr eaLnBrk="1" fontAlgn="auto" hangingPunct="1">
              <a:spcBef>
                <a:spcPts val="0"/>
              </a:spcBef>
              <a:spcAft>
                <a:spcPts val="0"/>
              </a:spcAft>
              <a:defRPr/>
            </a:pPr>
            <a:endParaRPr>
              <a:latin typeface="+mn-lt"/>
            </a:endParaRPr>
          </a:p>
        </p:txBody>
      </p:sp>
      <p:sp>
        <p:nvSpPr>
          <p:cNvPr id="2" name="Title 1"/>
          <p:cNvSpPr>
            <a:spLocks noGrp="1"/>
          </p:cNvSpPr>
          <p:nvPr>
            <p:ph type="title"/>
          </p:nvPr>
        </p:nvSpPr>
        <p:spPr/>
        <p:txBody>
          <a:bodyPr/>
          <a:lstStyle/>
          <a:p>
            <a:r>
              <a:rPr lang="en-US"/>
              <a:t>Click to edit Master title style</a:t>
            </a:r>
          </a:p>
        </p:txBody>
      </p:sp>
      <p:sp>
        <p:nvSpPr>
          <p:cNvPr id="4" name="Date Placeholder 5">
            <a:extLst>
              <a:ext uri="{FF2B5EF4-FFF2-40B4-BE49-F238E27FC236}">
                <a16:creationId xmlns:a16="http://schemas.microsoft.com/office/drawing/2014/main" id="{FFA16281-BFF2-3A1D-4CE5-F24579078C8F}"/>
              </a:ext>
            </a:extLst>
          </p:cNvPr>
          <p:cNvSpPr>
            <a:spLocks noGrp="1"/>
          </p:cNvSpPr>
          <p:nvPr>
            <p:ph type="dt" sz="half" idx="10"/>
          </p:nvPr>
        </p:nvSpPr>
        <p:spPr/>
        <p:txBody>
          <a:bodyPr/>
          <a:lstStyle>
            <a:lvl1pPr>
              <a:defRPr/>
            </a:lvl1pPr>
          </a:lstStyle>
          <a:p>
            <a:pPr>
              <a:defRPr/>
            </a:pPr>
            <a:fld id="{E4DF6335-7951-46F0-8440-22D8E5B8A50B}" type="datetimeFigureOut">
              <a:rPr lang="en-US"/>
              <a:pPr>
                <a:defRPr/>
              </a:pPr>
              <a:t>11/8/2024</a:t>
            </a:fld>
            <a:endParaRPr lang="en-US"/>
          </a:p>
        </p:txBody>
      </p:sp>
      <p:sp>
        <p:nvSpPr>
          <p:cNvPr id="5" name="Footer Placeholder 7">
            <a:extLst>
              <a:ext uri="{FF2B5EF4-FFF2-40B4-BE49-F238E27FC236}">
                <a16:creationId xmlns:a16="http://schemas.microsoft.com/office/drawing/2014/main" id="{A59E1DA0-7CE8-F33B-5349-65162A4A06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8">
            <a:extLst>
              <a:ext uri="{FF2B5EF4-FFF2-40B4-BE49-F238E27FC236}">
                <a16:creationId xmlns:a16="http://schemas.microsoft.com/office/drawing/2014/main" id="{A2842DBB-7C94-FF21-8DDA-CCDA498B0712}"/>
              </a:ext>
            </a:extLst>
          </p:cNvPr>
          <p:cNvSpPr>
            <a:spLocks noGrp="1"/>
          </p:cNvSpPr>
          <p:nvPr>
            <p:ph type="sldNum" sz="quarter" idx="12"/>
          </p:nvPr>
        </p:nvSpPr>
        <p:spPr/>
        <p:txBody>
          <a:bodyPr/>
          <a:lstStyle>
            <a:lvl1pPr>
              <a:defRPr/>
            </a:lvl1pPr>
          </a:lstStyle>
          <a:p>
            <a:pPr>
              <a:defRPr/>
            </a:pPr>
            <a:fld id="{1A3042F8-8F15-439D-BCE3-97C90663C4A0}" type="slidenum">
              <a:rPr lang="en-US"/>
              <a:pPr>
                <a:defRPr/>
              </a:pPr>
              <a:t>‹#›</a:t>
            </a:fld>
            <a:endParaRPr lang="en-US"/>
          </a:p>
        </p:txBody>
      </p:sp>
    </p:spTree>
    <p:extLst>
      <p:ext uri="{BB962C8B-B14F-4D97-AF65-F5344CB8AC3E}">
        <p14:creationId xmlns:p14="http://schemas.microsoft.com/office/powerpoint/2010/main" val="2196802632"/>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_Green">
    <p:bg>
      <p:bgPr>
        <a:solidFill>
          <a:srgbClr val="6C8C56"/>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AE77449C-D9BC-8884-328E-F2D4B45302A7}"/>
              </a:ext>
            </a:extLst>
          </p:cNvPr>
          <p:cNvSpPr/>
          <p:nvPr/>
        </p:nvSpPr>
        <p:spPr>
          <a:xfrm>
            <a:off x="39688" y="3448050"/>
            <a:ext cx="12192000" cy="3505200"/>
          </a:xfrm>
          <a:custGeom>
            <a:avLst/>
            <a:gdLst/>
            <a:ahLst/>
            <a:cxnLst/>
            <a:rect l="l" t="t"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chemeClr val="accent3">
              <a:lumMod val="75000"/>
            </a:schemeClr>
          </a:solidFill>
        </p:spPr>
        <p:txBody>
          <a:bodyPr lIns="0" tIns="0" rIns="0" bIns="0"/>
          <a:lstStyle/>
          <a:p>
            <a:pPr eaLnBrk="1" fontAlgn="auto" hangingPunct="1">
              <a:spcBef>
                <a:spcPts val="0"/>
              </a:spcBef>
              <a:spcAft>
                <a:spcPts val="0"/>
              </a:spcAft>
              <a:defRPr/>
            </a:pPr>
            <a:endParaRPr>
              <a:latin typeface="+mn-lt"/>
            </a:endParaRPr>
          </a:p>
        </p:txBody>
      </p:sp>
      <p:sp>
        <p:nvSpPr>
          <p:cNvPr id="2" name="Title 1"/>
          <p:cNvSpPr>
            <a:spLocks noGrp="1"/>
          </p:cNvSpPr>
          <p:nvPr>
            <p:ph type="title"/>
          </p:nvPr>
        </p:nvSpPr>
        <p:spPr/>
        <p:txBody>
          <a:bodyPr/>
          <a:lstStyle/>
          <a:p>
            <a:r>
              <a:rPr lang="en-US"/>
              <a:t>Click to edit Master title style</a:t>
            </a:r>
          </a:p>
        </p:txBody>
      </p:sp>
      <p:sp>
        <p:nvSpPr>
          <p:cNvPr id="4" name="Date Placeholder 5">
            <a:extLst>
              <a:ext uri="{FF2B5EF4-FFF2-40B4-BE49-F238E27FC236}">
                <a16:creationId xmlns:a16="http://schemas.microsoft.com/office/drawing/2014/main" id="{AE6A5948-93C6-26AC-0DC7-241B7FDA502B}"/>
              </a:ext>
            </a:extLst>
          </p:cNvPr>
          <p:cNvSpPr>
            <a:spLocks noGrp="1"/>
          </p:cNvSpPr>
          <p:nvPr>
            <p:ph type="dt" sz="half" idx="10"/>
          </p:nvPr>
        </p:nvSpPr>
        <p:spPr/>
        <p:txBody>
          <a:bodyPr/>
          <a:lstStyle>
            <a:lvl1pPr>
              <a:defRPr/>
            </a:lvl1pPr>
          </a:lstStyle>
          <a:p>
            <a:pPr>
              <a:defRPr/>
            </a:pPr>
            <a:fld id="{14B2BDAA-9638-4BF5-8B81-097219368181}" type="datetimeFigureOut">
              <a:rPr lang="en-US"/>
              <a:pPr>
                <a:defRPr/>
              </a:pPr>
              <a:t>11/8/2024</a:t>
            </a:fld>
            <a:endParaRPr lang="en-US"/>
          </a:p>
        </p:txBody>
      </p:sp>
      <p:sp>
        <p:nvSpPr>
          <p:cNvPr id="5" name="Footer Placeholder 6">
            <a:extLst>
              <a:ext uri="{FF2B5EF4-FFF2-40B4-BE49-F238E27FC236}">
                <a16:creationId xmlns:a16="http://schemas.microsoft.com/office/drawing/2014/main" id="{C58B2DA7-2ADA-2571-4861-AEB8B83ABB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7">
            <a:extLst>
              <a:ext uri="{FF2B5EF4-FFF2-40B4-BE49-F238E27FC236}">
                <a16:creationId xmlns:a16="http://schemas.microsoft.com/office/drawing/2014/main" id="{C455E2E4-FDFF-A893-0654-727CD30E504E}"/>
              </a:ext>
            </a:extLst>
          </p:cNvPr>
          <p:cNvSpPr>
            <a:spLocks noGrp="1"/>
          </p:cNvSpPr>
          <p:nvPr>
            <p:ph type="sldNum" sz="quarter" idx="12"/>
          </p:nvPr>
        </p:nvSpPr>
        <p:spPr/>
        <p:txBody>
          <a:bodyPr/>
          <a:lstStyle>
            <a:lvl1pPr>
              <a:defRPr/>
            </a:lvl1pPr>
          </a:lstStyle>
          <a:p>
            <a:pPr>
              <a:defRPr/>
            </a:pPr>
            <a:fld id="{7AC54B57-DBC3-4ECF-9233-6E206600D1D0}" type="slidenum">
              <a:rPr lang="en-US"/>
              <a:pPr>
                <a:defRPr/>
              </a:pPr>
              <a:t>‹#›</a:t>
            </a:fld>
            <a:endParaRPr lang="en-US"/>
          </a:p>
        </p:txBody>
      </p:sp>
    </p:spTree>
    <p:extLst>
      <p:ext uri="{BB962C8B-B14F-4D97-AF65-F5344CB8AC3E}">
        <p14:creationId xmlns:p14="http://schemas.microsoft.com/office/powerpoint/2010/main" val="1624034643"/>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_Beige">
    <p:bg>
      <p:bgPr>
        <a:solidFill>
          <a:schemeClr val="bg2"/>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F1606281-F4E4-9A56-C548-B5A1E9C4EC57}"/>
              </a:ext>
            </a:extLst>
          </p:cNvPr>
          <p:cNvSpPr>
            <a:spLocks/>
          </p:cNvSpPr>
          <p:nvPr/>
        </p:nvSpPr>
        <p:spPr bwMode="auto">
          <a:xfrm>
            <a:off x="39688" y="3448050"/>
            <a:ext cx="12192000" cy="3505200"/>
          </a:xfrm>
          <a:custGeom>
            <a:avLst/>
            <a:gdLst>
              <a:gd name="T0" fmla="*/ 12148513 w 18731230"/>
              <a:gd name="T1" fmla="*/ 49602 h 5384800"/>
              <a:gd name="T2" fmla="*/ 11943593 w 18731230"/>
              <a:gd name="T3" fmla="*/ 248009 h 5384800"/>
              <a:gd name="T4" fmla="*/ 11620511 w 18731230"/>
              <a:gd name="T5" fmla="*/ 545621 h 5384800"/>
              <a:gd name="T6" fmla="*/ 11318573 w 18731230"/>
              <a:gd name="T7" fmla="*/ 801897 h 5384800"/>
              <a:gd name="T8" fmla="*/ 11043845 w 18731230"/>
              <a:gd name="T9" fmla="*/ 1025106 h 5384800"/>
              <a:gd name="T10" fmla="*/ 10760022 w 18731230"/>
              <a:gd name="T11" fmla="*/ 1248314 h 5384800"/>
              <a:gd name="T12" fmla="*/ 10635772 w 18731230"/>
              <a:gd name="T13" fmla="*/ 1330984 h 5384800"/>
              <a:gd name="T14" fmla="*/ 10467803 w 18731230"/>
              <a:gd name="T15" fmla="*/ 1454989 h 5384800"/>
              <a:gd name="T16" fmla="*/ 10340171 w 18731230"/>
              <a:gd name="T17" fmla="*/ 1537658 h 5384800"/>
              <a:gd name="T18" fmla="*/ 10167892 w 18731230"/>
              <a:gd name="T19" fmla="*/ 1653396 h 5384800"/>
              <a:gd name="T20" fmla="*/ 9860987 w 18731230"/>
              <a:gd name="T21" fmla="*/ 1835270 h 5384800"/>
              <a:gd name="T22" fmla="*/ 9457250 w 18731230"/>
              <a:gd name="T23" fmla="*/ 2058478 h 5384800"/>
              <a:gd name="T24" fmla="*/ 9183051 w 18731230"/>
              <a:gd name="T25" fmla="*/ 2199017 h 5384800"/>
              <a:gd name="T26" fmla="*/ 9044604 w 18731230"/>
              <a:gd name="T27" fmla="*/ 2256886 h 5384800"/>
              <a:gd name="T28" fmla="*/ 8905333 w 18731230"/>
              <a:gd name="T29" fmla="*/ 2323022 h 5384800"/>
              <a:gd name="T30" fmla="*/ 8246121 w 18731230"/>
              <a:gd name="T31" fmla="*/ 2562764 h 5384800"/>
              <a:gd name="T32" fmla="*/ 8055484 w 18731230"/>
              <a:gd name="T33" fmla="*/ 2612366 h 5384800"/>
              <a:gd name="T34" fmla="*/ 7864067 w 18731230"/>
              <a:gd name="T35" fmla="*/ 2661968 h 5384800"/>
              <a:gd name="T36" fmla="*/ 7479420 w 18731230"/>
              <a:gd name="T37" fmla="*/ 2736371 h 5384800"/>
              <a:gd name="T38" fmla="*/ 7238165 w 18731230"/>
              <a:gd name="T39" fmla="*/ 2761172 h 5384800"/>
              <a:gd name="T40" fmla="*/ 7093228 w 18731230"/>
              <a:gd name="T41" fmla="*/ 2777706 h 5384800"/>
              <a:gd name="T42" fmla="*/ 3158748 w 18731230"/>
              <a:gd name="T43" fmla="*/ 2785973 h 5384800"/>
              <a:gd name="T44" fmla="*/ 3040102 w 18731230"/>
              <a:gd name="T45" fmla="*/ 2802507 h 5384800"/>
              <a:gd name="T46" fmla="*/ 2895220 w 18731230"/>
              <a:gd name="T47" fmla="*/ 2810774 h 5384800"/>
              <a:gd name="T48" fmla="*/ 2810130 w 18731230"/>
              <a:gd name="T49" fmla="*/ 2827308 h 5384800"/>
              <a:gd name="T50" fmla="*/ 2698835 w 18731230"/>
              <a:gd name="T51" fmla="*/ 2835575 h 5384800"/>
              <a:gd name="T52" fmla="*/ 2616991 w 18731230"/>
              <a:gd name="T53" fmla="*/ 2852108 h 5384800"/>
              <a:gd name="T54" fmla="*/ 2536550 w 18731230"/>
              <a:gd name="T55" fmla="*/ 2860375 h 5384800"/>
              <a:gd name="T56" fmla="*/ 2457517 w 18731230"/>
              <a:gd name="T57" fmla="*/ 2876909 h 5384800"/>
              <a:gd name="T58" fmla="*/ 2379900 w 18731230"/>
              <a:gd name="T59" fmla="*/ 2885176 h 5384800"/>
              <a:gd name="T60" fmla="*/ 2278622 w 18731230"/>
              <a:gd name="T61" fmla="*/ 2909977 h 5384800"/>
              <a:gd name="T62" fmla="*/ 2204333 w 18731230"/>
              <a:gd name="T63" fmla="*/ 2918244 h 5384800"/>
              <a:gd name="T64" fmla="*/ 2083714 w 18731230"/>
              <a:gd name="T65" fmla="*/ 2951312 h 5384800"/>
              <a:gd name="T66" fmla="*/ 1990113 w 18731230"/>
              <a:gd name="T67" fmla="*/ 2967846 h 5384800"/>
              <a:gd name="T68" fmla="*/ 1832553 w 18731230"/>
              <a:gd name="T69" fmla="*/ 3017448 h 5384800"/>
              <a:gd name="T70" fmla="*/ 1763883 w 18731230"/>
              <a:gd name="T71" fmla="*/ 3033982 h 5384800"/>
              <a:gd name="T72" fmla="*/ 1435763 w 18731230"/>
              <a:gd name="T73" fmla="*/ 3116652 h 5384800"/>
              <a:gd name="T74" fmla="*/ 1178002 w 18731230"/>
              <a:gd name="T75" fmla="*/ 3191055 h 5384800"/>
              <a:gd name="T76" fmla="*/ 946694 w 18731230"/>
              <a:gd name="T77" fmla="*/ 3248924 h 5384800"/>
              <a:gd name="T78" fmla="*/ 501534 w 18731230"/>
              <a:gd name="T79" fmla="*/ 3372928 h 5384800"/>
              <a:gd name="T80" fmla="*/ 306301 w 18731230"/>
              <a:gd name="T81" fmla="*/ 3422530 h 5384800"/>
              <a:gd name="T82" fmla="*/ 51293 w 18731230"/>
              <a:gd name="T83" fmla="*/ 3496933 h 5384800"/>
              <a:gd name="T84" fmla="*/ 12070308 w 18731230"/>
              <a:gd name="T85" fmla="*/ 3496933 h 5384800"/>
              <a:gd name="T86" fmla="*/ 12191829 w 18731230"/>
              <a:gd name="T87" fmla="*/ 3455598 h 5384800"/>
              <a:gd name="T88" fmla="*/ 3249320 w 18731230"/>
              <a:gd name="T89" fmla="*/ 2777706 h 5384800"/>
              <a:gd name="T90" fmla="*/ 6658218 w 18731230"/>
              <a:gd name="T91" fmla="*/ 2777706 h 5384800"/>
              <a:gd name="T92" fmla="*/ 3310455 w 18731230"/>
              <a:gd name="T93" fmla="*/ 2777706 h 5384800"/>
              <a:gd name="T94" fmla="*/ 6227170 w 18731230"/>
              <a:gd name="T95" fmla="*/ 2761172 h 5384800"/>
              <a:gd name="T96" fmla="*/ 6269177 w 18731230"/>
              <a:gd name="T97" fmla="*/ 2769439 h 5384800"/>
              <a:gd name="T98" fmla="*/ 3625089 w 18731230"/>
              <a:gd name="T99" fmla="*/ 2752905 h 5384800"/>
              <a:gd name="T100" fmla="*/ 6019097 w 18731230"/>
              <a:gd name="T101" fmla="*/ 2752905 h 5384800"/>
              <a:gd name="T102" fmla="*/ 3755088 w 18731230"/>
              <a:gd name="T103" fmla="*/ 2752905 h 5384800"/>
              <a:gd name="T104" fmla="*/ 5454124 w 18731230"/>
              <a:gd name="T105" fmla="*/ 2736371 h 5384800"/>
              <a:gd name="T106" fmla="*/ 5493608 w 18731230"/>
              <a:gd name="T107" fmla="*/ 2744638 h 5384800"/>
              <a:gd name="T108" fmla="*/ 4404353 w 18731230"/>
              <a:gd name="T109" fmla="*/ 2728104 h 5384800"/>
              <a:gd name="T110" fmla="*/ 4990931 w 18731230"/>
              <a:gd name="T111" fmla="*/ 2728104 h 53848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rgbClr val="DCD5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Title 1"/>
          <p:cNvSpPr>
            <a:spLocks noGrp="1"/>
          </p:cNvSpPr>
          <p:nvPr>
            <p:ph type="title"/>
          </p:nvPr>
        </p:nvSpPr>
        <p:spPr/>
        <p:txBody>
          <a:bodyPr/>
          <a:lstStyle>
            <a:lvl1pPr>
              <a:defRPr>
                <a:solidFill>
                  <a:srgbClr val="4E6B43"/>
                </a:solidFill>
              </a:defRPr>
            </a:lvl1pPr>
          </a:lstStyle>
          <a:p>
            <a:r>
              <a:rPr lang="en-US"/>
              <a:t>Click to edit Master title style</a:t>
            </a:r>
          </a:p>
        </p:txBody>
      </p:sp>
      <p:sp>
        <p:nvSpPr>
          <p:cNvPr id="4" name="Date Placeholder 5">
            <a:extLst>
              <a:ext uri="{FF2B5EF4-FFF2-40B4-BE49-F238E27FC236}">
                <a16:creationId xmlns:a16="http://schemas.microsoft.com/office/drawing/2014/main" id="{B5C9E212-E6FB-4D20-713B-CAFAD34BEE2A}"/>
              </a:ext>
            </a:extLst>
          </p:cNvPr>
          <p:cNvSpPr>
            <a:spLocks noGrp="1"/>
          </p:cNvSpPr>
          <p:nvPr>
            <p:ph type="dt" sz="half" idx="10"/>
          </p:nvPr>
        </p:nvSpPr>
        <p:spPr/>
        <p:txBody>
          <a:bodyPr/>
          <a:lstStyle>
            <a:lvl1pPr>
              <a:defRPr/>
            </a:lvl1pPr>
          </a:lstStyle>
          <a:p>
            <a:pPr>
              <a:defRPr/>
            </a:pPr>
            <a:fld id="{E7E5F916-4FBF-40AA-861F-34E7B494B4B2}" type="datetimeFigureOut">
              <a:rPr lang="en-US"/>
              <a:pPr>
                <a:defRPr/>
              </a:pPr>
              <a:t>11/8/2024</a:t>
            </a:fld>
            <a:endParaRPr lang="en-US"/>
          </a:p>
        </p:txBody>
      </p:sp>
      <p:sp>
        <p:nvSpPr>
          <p:cNvPr id="5" name="Footer Placeholder 6">
            <a:extLst>
              <a:ext uri="{FF2B5EF4-FFF2-40B4-BE49-F238E27FC236}">
                <a16:creationId xmlns:a16="http://schemas.microsoft.com/office/drawing/2014/main" id="{066D3A12-C214-0488-02CC-F923B8BF9F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8">
            <a:extLst>
              <a:ext uri="{FF2B5EF4-FFF2-40B4-BE49-F238E27FC236}">
                <a16:creationId xmlns:a16="http://schemas.microsoft.com/office/drawing/2014/main" id="{B4FA94E8-A245-E7C9-C32B-8D0D63139206}"/>
              </a:ext>
            </a:extLst>
          </p:cNvPr>
          <p:cNvSpPr>
            <a:spLocks noGrp="1"/>
          </p:cNvSpPr>
          <p:nvPr>
            <p:ph type="sldNum" sz="quarter" idx="12"/>
          </p:nvPr>
        </p:nvSpPr>
        <p:spPr/>
        <p:txBody>
          <a:bodyPr/>
          <a:lstStyle>
            <a:lvl1pPr>
              <a:defRPr/>
            </a:lvl1pPr>
          </a:lstStyle>
          <a:p>
            <a:pPr>
              <a:defRPr/>
            </a:pPr>
            <a:fld id="{8A8746C6-CD00-4ECA-A907-07279C00CB81}" type="slidenum">
              <a:rPr lang="en-US"/>
              <a:pPr>
                <a:defRPr/>
              </a:pPr>
              <a:t>‹#›</a:t>
            </a:fld>
            <a:endParaRPr lang="en-US"/>
          </a:p>
        </p:txBody>
      </p:sp>
    </p:spTree>
    <p:extLst>
      <p:ext uri="{BB962C8B-B14F-4D97-AF65-F5344CB8AC3E}">
        <p14:creationId xmlns:p14="http://schemas.microsoft.com/office/powerpoint/2010/main" val="971200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_Dark">
    <p:bg>
      <p:bgPr>
        <a:solidFill>
          <a:srgbClr val="545245"/>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838C145C-A6E3-BD61-4AEE-E43C1D84BB70}"/>
              </a:ext>
            </a:extLst>
          </p:cNvPr>
          <p:cNvSpPr/>
          <p:nvPr/>
        </p:nvSpPr>
        <p:spPr>
          <a:xfrm>
            <a:off x="39688" y="3448050"/>
            <a:ext cx="12192000" cy="3505200"/>
          </a:xfrm>
          <a:custGeom>
            <a:avLst/>
            <a:gdLst/>
            <a:ahLst/>
            <a:cxnLst/>
            <a:rect l="l" t="t"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chemeClr val="accent5">
              <a:lumMod val="75000"/>
            </a:schemeClr>
          </a:solidFill>
        </p:spPr>
        <p:txBody>
          <a:bodyPr lIns="0" tIns="0" rIns="0" bIns="0"/>
          <a:lstStyle/>
          <a:p>
            <a:pPr eaLnBrk="1" fontAlgn="auto" hangingPunct="1">
              <a:spcBef>
                <a:spcPts val="0"/>
              </a:spcBef>
              <a:spcAft>
                <a:spcPts val="0"/>
              </a:spcAft>
              <a:defRPr/>
            </a:pPr>
            <a:endParaRPr>
              <a:latin typeface="+mn-lt"/>
            </a:endParaRPr>
          </a:p>
        </p:txBody>
      </p:sp>
      <p:sp>
        <p:nvSpPr>
          <p:cNvPr id="2" name="Title 1"/>
          <p:cNvSpPr>
            <a:spLocks noGrp="1"/>
          </p:cNvSpPr>
          <p:nvPr>
            <p:ph type="title"/>
          </p:nvPr>
        </p:nvSpPr>
        <p:spPr/>
        <p:txBody>
          <a:bodyPr/>
          <a:lstStyle/>
          <a:p>
            <a:r>
              <a:rPr lang="en-US"/>
              <a:t>Click to edit Master title style</a:t>
            </a:r>
          </a:p>
        </p:txBody>
      </p:sp>
      <p:sp>
        <p:nvSpPr>
          <p:cNvPr id="4" name="Date Placeholder 5">
            <a:extLst>
              <a:ext uri="{FF2B5EF4-FFF2-40B4-BE49-F238E27FC236}">
                <a16:creationId xmlns:a16="http://schemas.microsoft.com/office/drawing/2014/main" id="{45555B58-C154-D78B-7EE2-0A4F1447FA66}"/>
              </a:ext>
            </a:extLst>
          </p:cNvPr>
          <p:cNvSpPr>
            <a:spLocks noGrp="1"/>
          </p:cNvSpPr>
          <p:nvPr>
            <p:ph type="dt" sz="half" idx="10"/>
          </p:nvPr>
        </p:nvSpPr>
        <p:spPr/>
        <p:txBody>
          <a:bodyPr/>
          <a:lstStyle>
            <a:lvl1pPr>
              <a:defRPr/>
            </a:lvl1pPr>
          </a:lstStyle>
          <a:p>
            <a:pPr>
              <a:defRPr/>
            </a:pPr>
            <a:fld id="{E07CFB25-9CAB-4E0B-AB46-1EB9401A4904}" type="datetimeFigureOut">
              <a:rPr lang="en-US"/>
              <a:pPr>
                <a:defRPr/>
              </a:pPr>
              <a:t>11/8/2024</a:t>
            </a:fld>
            <a:endParaRPr lang="en-US"/>
          </a:p>
        </p:txBody>
      </p:sp>
      <p:sp>
        <p:nvSpPr>
          <p:cNvPr id="5" name="Footer Placeholder 6">
            <a:extLst>
              <a:ext uri="{FF2B5EF4-FFF2-40B4-BE49-F238E27FC236}">
                <a16:creationId xmlns:a16="http://schemas.microsoft.com/office/drawing/2014/main" id="{4A321AF3-F36B-AF93-1F0F-CA23380971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8">
            <a:extLst>
              <a:ext uri="{FF2B5EF4-FFF2-40B4-BE49-F238E27FC236}">
                <a16:creationId xmlns:a16="http://schemas.microsoft.com/office/drawing/2014/main" id="{D9DF818F-AD3D-7D2F-3070-5A4950E67128}"/>
              </a:ext>
            </a:extLst>
          </p:cNvPr>
          <p:cNvSpPr>
            <a:spLocks noGrp="1"/>
          </p:cNvSpPr>
          <p:nvPr>
            <p:ph type="sldNum" sz="quarter" idx="12"/>
          </p:nvPr>
        </p:nvSpPr>
        <p:spPr/>
        <p:txBody>
          <a:bodyPr/>
          <a:lstStyle>
            <a:lvl1pPr>
              <a:defRPr/>
            </a:lvl1pPr>
          </a:lstStyle>
          <a:p>
            <a:pPr>
              <a:defRPr/>
            </a:pPr>
            <a:fld id="{A39367DE-3B61-4BEF-A6EA-0FB38E980186}" type="slidenum">
              <a:rPr lang="en-US"/>
              <a:pPr>
                <a:defRPr/>
              </a:pPr>
              <a:t>‹#›</a:t>
            </a:fld>
            <a:endParaRPr lang="en-US"/>
          </a:p>
        </p:txBody>
      </p:sp>
    </p:spTree>
    <p:extLst>
      <p:ext uri="{BB962C8B-B14F-4D97-AF65-F5344CB8AC3E}">
        <p14:creationId xmlns:p14="http://schemas.microsoft.com/office/powerpoint/2010/main" val="4976657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with Logo_Blue">
    <p:bg>
      <p:bgPr>
        <a:solidFill>
          <a:srgbClr val="536C67"/>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1A7448C6-D2AD-A640-1E10-5A024A58DD0E}"/>
              </a:ext>
            </a:extLst>
          </p:cNvPr>
          <p:cNvSpPr/>
          <p:nvPr/>
        </p:nvSpPr>
        <p:spPr>
          <a:xfrm>
            <a:off x="39688" y="3448050"/>
            <a:ext cx="12192000" cy="3505200"/>
          </a:xfrm>
          <a:custGeom>
            <a:avLst/>
            <a:gdLst/>
            <a:ahLst/>
            <a:cxnLst/>
            <a:rect l="l" t="t"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chemeClr val="accent6">
              <a:lumMod val="75000"/>
            </a:schemeClr>
          </a:solidFill>
        </p:spPr>
        <p:txBody>
          <a:bodyPr lIns="0" tIns="0" rIns="0" bIns="0"/>
          <a:lstStyle/>
          <a:p>
            <a:pPr eaLnBrk="1" fontAlgn="auto" hangingPunct="1">
              <a:spcBef>
                <a:spcPts val="0"/>
              </a:spcBef>
              <a:spcAft>
                <a:spcPts val="0"/>
              </a:spcAft>
              <a:defRPr/>
            </a:pPr>
            <a:endParaRPr>
              <a:latin typeface="+mn-lt"/>
            </a:endParaRPr>
          </a:p>
        </p:txBody>
      </p:sp>
      <p:pic>
        <p:nvPicPr>
          <p:cNvPr id="4" name="Graphic 7">
            <a:extLst>
              <a:ext uri="{FF2B5EF4-FFF2-40B4-BE49-F238E27FC236}">
                <a16:creationId xmlns:a16="http://schemas.microsoft.com/office/drawing/2014/main" id="{2AF461F3-FEA1-DB5B-4FE8-BA68CD1C7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2025" y="736600"/>
            <a:ext cx="1485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Date Placeholder 5">
            <a:extLst>
              <a:ext uri="{FF2B5EF4-FFF2-40B4-BE49-F238E27FC236}">
                <a16:creationId xmlns:a16="http://schemas.microsoft.com/office/drawing/2014/main" id="{BA0F9B8F-5149-AE78-8D2E-41BA99A5FA0D}"/>
              </a:ext>
            </a:extLst>
          </p:cNvPr>
          <p:cNvSpPr>
            <a:spLocks noGrp="1"/>
          </p:cNvSpPr>
          <p:nvPr>
            <p:ph type="dt" sz="half" idx="10"/>
          </p:nvPr>
        </p:nvSpPr>
        <p:spPr/>
        <p:txBody>
          <a:bodyPr/>
          <a:lstStyle>
            <a:lvl1pPr>
              <a:defRPr/>
            </a:lvl1pPr>
          </a:lstStyle>
          <a:p>
            <a:pPr>
              <a:defRPr/>
            </a:pPr>
            <a:fld id="{BE929385-E3DB-4A9D-905B-5FFDC60639D2}" type="datetimeFigureOut">
              <a:rPr lang="en-US"/>
              <a:pPr>
                <a:defRPr/>
              </a:pPr>
              <a:t>11/8/2024</a:t>
            </a:fld>
            <a:endParaRPr lang="en-US"/>
          </a:p>
        </p:txBody>
      </p:sp>
      <p:sp>
        <p:nvSpPr>
          <p:cNvPr id="6" name="Footer Placeholder 7">
            <a:extLst>
              <a:ext uri="{FF2B5EF4-FFF2-40B4-BE49-F238E27FC236}">
                <a16:creationId xmlns:a16="http://schemas.microsoft.com/office/drawing/2014/main" id="{D144C584-7DF8-D34B-012D-0149E97E01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13390921-D060-5839-F933-578161FEB719}"/>
              </a:ext>
            </a:extLst>
          </p:cNvPr>
          <p:cNvSpPr>
            <a:spLocks noGrp="1"/>
          </p:cNvSpPr>
          <p:nvPr>
            <p:ph type="sldNum" sz="quarter" idx="12"/>
          </p:nvPr>
        </p:nvSpPr>
        <p:spPr/>
        <p:txBody>
          <a:bodyPr/>
          <a:lstStyle>
            <a:lvl1pPr>
              <a:defRPr/>
            </a:lvl1pPr>
          </a:lstStyle>
          <a:p>
            <a:pPr>
              <a:defRPr/>
            </a:pPr>
            <a:fld id="{E03A717C-9130-4325-9CC9-4702F107A4F4}" type="slidenum">
              <a:rPr lang="en-US"/>
              <a:pPr>
                <a:defRPr/>
              </a:pPr>
              <a:t>‹#›</a:t>
            </a:fld>
            <a:endParaRPr lang="en-US"/>
          </a:p>
        </p:txBody>
      </p:sp>
    </p:spTree>
    <p:extLst>
      <p:ext uri="{BB962C8B-B14F-4D97-AF65-F5344CB8AC3E}">
        <p14:creationId xmlns:p14="http://schemas.microsoft.com/office/powerpoint/2010/main" val="3980876064"/>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ith Logo_Green">
    <p:bg>
      <p:bgPr>
        <a:solidFill>
          <a:srgbClr val="6C8C56"/>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34699034-17E9-7CA1-42A0-8FFF55C0E58D}"/>
              </a:ext>
            </a:extLst>
          </p:cNvPr>
          <p:cNvSpPr/>
          <p:nvPr/>
        </p:nvSpPr>
        <p:spPr>
          <a:xfrm>
            <a:off x="39688" y="3448050"/>
            <a:ext cx="12192000" cy="3505200"/>
          </a:xfrm>
          <a:custGeom>
            <a:avLst/>
            <a:gdLst/>
            <a:ahLst/>
            <a:cxnLst/>
            <a:rect l="l" t="t"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chemeClr val="accent3">
              <a:lumMod val="75000"/>
            </a:schemeClr>
          </a:solidFill>
        </p:spPr>
        <p:txBody>
          <a:bodyPr lIns="0" tIns="0" rIns="0" bIns="0"/>
          <a:lstStyle/>
          <a:p>
            <a:pPr eaLnBrk="1" fontAlgn="auto" hangingPunct="1">
              <a:spcBef>
                <a:spcPts val="0"/>
              </a:spcBef>
              <a:spcAft>
                <a:spcPts val="0"/>
              </a:spcAft>
              <a:defRPr/>
            </a:pPr>
            <a:endParaRPr>
              <a:latin typeface="+mn-lt"/>
            </a:endParaRPr>
          </a:p>
        </p:txBody>
      </p:sp>
      <p:pic>
        <p:nvPicPr>
          <p:cNvPr id="4" name="Graphic 7">
            <a:extLst>
              <a:ext uri="{FF2B5EF4-FFF2-40B4-BE49-F238E27FC236}">
                <a16:creationId xmlns:a16="http://schemas.microsoft.com/office/drawing/2014/main" id="{DC761737-C9F0-1EE2-CE52-6F4858DF2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2025" y="736600"/>
            <a:ext cx="1485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Date Placeholder 5">
            <a:extLst>
              <a:ext uri="{FF2B5EF4-FFF2-40B4-BE49-F238E27FC236}">
                <a16:creationId xmlns:a16="http://schemas.microsoft.com/office/drawing/2014/main" id="{43425301-C296-7D06-2AD2-CA5BA038BFED}"/>
              </a:ext>
            </a:extLst>
          </p:cNvPr>
          <p:cNvSpPr>
            <a:spLocks noGrp="1"/>
          </p:cNvSpPr>
          <p:nvPr>
            <p:ph type="dt" sz="half" idx="10"/>
          </p:nvPr>
        </p:nvSpPr>
        <p:spPr/>
        <p:txBody>
          <a:bodyPr/>
          <a:lstStyle>
            <a:lvl1pPr>
              <a:defRPr/>
            </a:lvl1pPr>
          </a:lstStyle>
          <a:p>
            <a:pPr>
              <a:defRPr/>
            </a:pPr>
            <a:fld id="{5739D6BE-A6A0-484D-B151-96EB4AD0E900}" type="datetimeFigureOut">
              <a:rPr lang="en-US"/>
              <a:pPr>
                <a:defRPr/>
              </a:pPr>
              <a:t>11/8/2024</a:t>
            </a:fld>
            <a:endParaRPr lang="en-US"/>
          </a:p>
        </p:txBody>
      </p:sp>
      <p:sp>
        <p:nvSpPr>
          <p:cNvPr id="6" name="Footer Placeholder 6">
            <a:extLst>
              <a:ext uri="{FF2B5EF4-FFF2-40B4-BE49-F238E27FC236}">
                <a16:creationId xmlns:a16="http://schemas.microsoft.com/office/drawing/2014/main" id="{FFA094C8-93E9-ADBB-C6C6-6D2E653D97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7">
            <a:extLst>
              <a:ext uri="{FF2B5EF4-FFF2-40B4-BE49-F238E27FC236}">
                <a16:creationId xmlns:a16="http://schemas.microsoft.com/office/drawing/2014/main" id="{4087D3FF-F2C8-5AE6-70AD-808F9D0A768C}"/>
              </a:ext>
            </a:extLst>
          </p:cNvPr>
          <p:cNvSpPr>
            <a:spLocks noGrp="1"/>
          </p:cNvSpPr>
          <p:nvPr>
            <p:ph type="sldNum" sz="quarter" idx="12"/>
          </p:nvPr>
        </p:nvSpPr>
        <p:spPr/>
        <p:txBody>
          <a:bodyPr/>
          <a:lstStyle>
            <a:lvl1pPr>
              <a:defRPr/>
            </a:lvl1pPr>
          </a:lstStyle>
          <a:p>
            <a:pPr>
              <a:defRPr/>
            </a:pPr>
            <a:fld id="{C02DF17B-726A-4B64-A8EB-446C12BB15FE}" type="slidenum">
              <a:rPr lang="en-US"/>
              <a:pPr>
                <a:defRPr/>
              </a:pPr>
              <a:t>‹#›</a:t>
            </a:fld>
            <a:endParaRPr lang="en-US"/>
          </a:p>
        </p:txBody>
      </p:sp>
    </p:spTree>
    <p:extLst>
      <p:ext uri="{BB962C8B-B14F-4D97-AF65-F5344CB8AC3E}">
        <p14:creationId xmlns:p14="http://schemas.microsoft.com/office/powerpoint/2010/main" val="356683695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with Logo_Beige">
    <p:bg>
      <p:bgPr>
        <a:solidFill>
          <a:schemeClr val="bg2"/>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BFB05158-B419-D985-D30C-201654570DF8}"/>
              </a:ext>
            </a:extLst>
          </p:cNvPr>
          <p:cNvSpPr>
            <a:spLocks/>
          </p:cNvSpPr>
          <p:nvPr/>
        </p:nvSpPr>
        <p:spPr bwMode="auto">
          <a:xfrm>
            <a:off x="39688" y="3448050"/>
            <a:ext cx="12192000" cy="3505200"/>
          </a:xfrm>
          <a:custGeom>
            <a:avLst/>
            <a:gdLst>
              <a:gd name="T0" fmla="*/ 12148513 w 18731230"/>
              <a:gd name="T1" fmla="*/ 49602 h 5384800"/>
              <a:gd name="T2" fmla="*/ 11943593 w 18731230"/>
              <a:gd name="T3" fmla="*/ 248009 h 5384800"/>
              <a:gd name="T4" fmla="*/ 11620511 w 18731230"/>
              <a:gd name="T5" fmla="*/ 545621 h 5384800"/>
              <a:gd name="T6" fmla="*/ 11318573 w 18731230"/>
              <a:gd name="T7" fmla="*/ 801897 h 5384800"/>
              <a:gd name="T8" fmla="*/ 11043845 w 18731230"/>
              <a:gd name="T9" fmla="*/ 1025106 h 5384800"/>
              <a:gd name="T10" fmla="*/ 10760022 w 18731230"/>
              <a:gd name="T11" fmla="*/ 1248314 h 5384800"/>
              <a:gd name="T12" fmla="*/ 10635772 w 18731230"/>
              <a:gd name="T13" fmla="*/ 1330984 h 5384800"/>
              <a:gd name="T14" fmla="*/ 10467803 w 18731230"/>
              <a:gd name="T15" fmla="*/ 1454989 h 5384800"/>
              <a:gd name="T16" fmla="*/ 10340171 w 18731230"/>
              <a:gd name="T17" fmla="*/ 1537658 h 5384800"/>
              <a:gd name="T18" fmla="*/ 10167892 w 18731230"/>
              <a:gd name="T19" fmla="*/ 1653396 h 5384800"/>
              <a:gd name="T20" fmla="*/ 9860987 w 18731230"/>
              <a:gd name="T21" fmla="*/ 1835270 h 5384800"/>
              <a:gd name="T22" fmla="*/ 9457250 w 18731230"/>
              <a:gd name="T23" fmla="*/ 2058478 h 5384800"/>
              <a:gd name="T24" fmla="*/ 9183051 w 18731230"/>
              <a:gd name="T25" fmla="*/ 2199017 h 5384800"/>
              <a:gd name="T26" fmla="*/ 9044604 w 18731230"/>
              <a:gd name="T27" fmla="*/ 2256886 h 5384800"/>
              <a:gd name="T28" fmla="*/ 8905333 w 18731230"/>
              <a:gd name="T29" fmla="*/ 2323022 h 5384800"/>
              <a:gd name="T30" fmla="*/ 8246121 w 18731230"/>
              <a:gd name="T31" fmla="*/ 2562764 h 5384800"/>
              <a:gd name="T32" fmla="*/ 8055484 w 18731230"/>
              <a:gd name="T33" fmla="*/ 2612366 h 5384800"/>
              <a:gd name="T34" fmla="*/ 7864067 w 18731230"/>
              <a:gd name="T35" fmla="*/ 2661968 h 5384800"/>
              <a:gd name="T36" fmla="*/ 7479420 w 18731230"/>
              <a:gd name="T37" fmla="*/ 2736371 h 5384800"/>
              <a:gd name="T38" fmla="*/ 7238165 w 18731230"/>
              <a:gd name="T39" fmla="*/ 2761172 h 5384800"/>
              <a:gd name="T40" fmla="*/ 7093228 w 18731230"/>
              <a:gd name="T41" fmla="*/ 2777706 h 5384800"/>
              <a:gd name="T42" fmla="*/ 3158748 w 18731230"/>
              <a:gd name="T43" fmla="*/ 2785973 h 5384800"/>
              <a:gd name="T44" fmla="*/ 3040102 w 18731230"/>
              <a:gd name="T45" fmla="*/ 2802507 h 5384800"/>
              <a:gd name="T46" fmla="*/ 2895220 w 18731230"/>
              <a:gd name="T47" fmla="*/ 2810774 h 5384800"/>
              <a:gd name="T48" fmla="*/ 2810130 w 18731230"/>
              <a:gd name="T49" fmla="*/ 2827308 h 5384800"/>
              <a:gd name="T50" fmla="*/ 2698835 w 18731230"/>
              <a:gd name="T51" fmla="*/ 2835575 h 5384800"/>
              <a:gd name="T52" fmla="*/ 2616991 w 18731230"/>
              <a:gd name="T53" fmla="*/ 2852108 h 5384800"/>
              <a:gd name="T54" fmla="*/ 2536550 w 18731230"/>
              <a:gd name="T55" fmla="*/ 2860375 h 5384800"/>
              <a:gd name="T56" fmla="*/ 2457517 w 18731230"/>
              <a:gd name="T57" fmla="*/ 2876909 h 5384800"/>
              <a:gd name="T58" fmla="*/ 2379900 w 18731230"/>
              <a:gd name="T59" fmla="*/ 2885176 h 5384800"/>
              <a:gd name="T60" fmla="*/ 2278622 w 18731230"/>
              <a:gd name="T61" fmla="*/ 2909977 h 5384800"/>
              <a:gd name="T62" fmla="*/ 2204333 w 18731230"/>
              <a:gd name="T63" fmla="*/ 2918244 h 5384800"/>
              <a:gd name="T64" fmla="*/ 2083714 w 18731230"/>
              <a:gd name="T65" fmla="*/ 2951312 h 5384800"/>
              <a:gd name="T66" fmla="*/ 1990113 w 18731230"/>
              <a:gd name="T67" fmla="*/ 2967846 h 5384800"/>
              <a:gd name="T68" fmla="*/ 1832553 w 18731230"/>
              <a:gd name="T69" fmla="*/ 3017448 h 5384800"/>
              <a:gd name="T70" fmla="*/ 1763883 w 18731230"/>
              <a:gd name="T71" fmla="*/ 3033982 h 5384800"/>
              <a:gd name="T72" fmla="*/ 1435763 w 18731230"/>
              <a:gd name="T73" fmla="*/ 3116652 h 5384800"/>
              <a:gd name="T74" fmla="*/ 1178002 w 18731230"/>
              <a:gd name="T75" fmla="*/ 3191055 h 5384800"/>
              <a:gd name="T76" fmla="*/ 946694 w 18731230"/>
              <a:gd name="T77" fmla="*/ 3248924 h 5384800"/>
              <a:gd name="T78" fmla="*/ 501534 w 18731230"/>
              <a:gd name="T79" fmla="*/ 3372928 h 5384800"/>
              <a:gd name="T80" fmla="*/ 306301 w 18731230"/>
              <a:gd name="T81" fmla="*/ 3422530 h 5384800"/>
              <a:gd name="T82" fmla="*/ 51293 w 18731230"/>
              <a:gd name="T83" fmla="*/ 3496933 h 5384800"/>
              <a:gd name="T84" fmla="*/ 12070308 w 18731230"/>
              <a:gd name="T85" fmla="*/ 3496933 h 5384800"/>
              <a:gd name="T86" fmla="*/ 12191829 w 18731230"/>
              <a:gd name="T87" fmla="*/ 3455598 h 5384800"/>
              <a:gd name="T88" fmla="*/ 3249320 w 18731230"/>
              <a:gd name="T89" fmla="*/ 2777706 h 5384800"/>
              <a:gd name="T90" fmla="*/ 6658218 w 18731230"/>
              <a:gd name="T91" fmla="*/ 2777706 h 5384800"/>
              <a:gd name="T92" fmla="*/ 3310455 w 18731230"/>
              <a:gd name="T93" fmla="*/ 2777706 h 5384800"/>
              <a:gd name="T94" fmla="*/ 6227170 w 18731230"/>
              <a:gd name="T95" fmla="*/ 2761172 h 5384800"/>
              <a:gd name="T96" fmla="*/ 6269177 w 18731230"/>
              <a:gd name="T97" fmla="*/ 2769439 h 5384800"/>
              <a:gd name="T98" fmla="*/ 3625089 w 18731230"/>
              <a:gd name="T99" fmla="*/ 2752905 h 5384800"/>
              <a:gd name="T100" fmla="*/ 6019097 w 18731230"/>
              <a:gd name="T101" fmla="*/ 2752905 h 5384800"/>
              <a:gd name="T102" fmla="*/ 3755088 w 18731230"/>
              <a:gd name="T103" fmla="*/ 2752905 h 5384800"/>
              <a:gd name="T104" fmla="*/ 5454124 w 18731230"/>
              <a:gd name="T105" fmla="*/ 2736371 h 5384800"/>
              <a:gd name="T106" fmla="*/ 5493608 w 18731230"/>
              <a:gd name="T107" fmla="*/ 2744638 h 5384800"/>
              <a:gd name="T108" fmla="*/ 4404353 w 18731230"/>
              <a:gd name="T109" fmla="*/ 2728104 h 5384800"/>
              <a:gd name="T110" fmla="*/ 4990931 w 18731230"/>
              <a:gd name="T111" fmla="*/ 2728104 h 53848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rgbClr val="DCD5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4" name="Graphic 7">
            <a:extLst>
              <a:ext uri="{FF2B5EF4-FFF2-40B4-BE49-F238E27FC236}">
                <a16:creationId xmlns:a16="http://schemas.microsoft.com/office/drawing/2014/main" id="{F7B30D49-3555-554E-628F-1EE5F6050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850" y="736600"/>
            <a:ext cx="148907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4E6B43"/>
                </a:solidFill>
              </a:defRPr>
            </a:lvl1pPr>
          </a:lstStyle>
          <a:p>
            <a:r>
              <a:rPr lang="en-US"/>
              <a:t>Click to edit Master title style</a:t>
            </a:r>
          </a:p>
        </p:txBody>
      </p:sp>
      <p:sp>
        <p:nvSpPr>
          <p:cNvPr id="5" name="Date Placeholder 5">
            <a:extLst>
              <a:ext uri="{FF2B5EF4-FFF2-40B4-BE49-F238E27FC236}">
                <a16:creationId xmlns:a16="http://schemas.microsoft.com/office/drawing/2014/main" id="{AF816189-AA19-E880-52C6-A24CDC0DA1D2}"/>
              </a:ext>
            </a:extLst>
          </p:cNvPr>
          <p:cNvSpPr>
            <a:spLocks noGrp="1"/>
          </p:cNvSpPr>
          <p:nvPr>
            <p:ph type="dt" sz="half" idx="10"/>
          </p:nvPr>
        </p:nvSpPr>
        <p:spPr/>
        <p:txBody>
          <a:bodyPr/>
          <a:lstStyle>
            <a:lvl1pPr>
              <a:defRPr/>
            </a:lvl1pPr>
          </a:lstStyle>
          <a:p>
            <a:pPr>
              <a:defRPr/>
            </a:pPr>
            <a:fld id="{D45402F9-BC34-4C6F-A3BF-778BDDD2941E}" type="datetimeFigureOut">
              <a:rPr lang="en-US"/>
              <a:pPr>
                <a:defRPr/>
              </a:pPr>
              <a:t>11/8/2024</a:t>
            </a:fld>
            <a:endParaRPr lang="en-US"/>
          </a:p>
        </p:txBody>
      </p:sp>
      <p:sp>
        <p:nvSpPr>
          <p:cNvPr id="6" name="Footer Placeholder 6">
            <a:extLst>
              <a:ext uri="{FF2B5EF4-FFF2-40B4-BE49-F238E27FC236}">
                <a16:creationId xmlns:a16="http://schemas.microsoft.com/office/drawing/2014/main" id="{A607CEEC-DACA-2AC0-2B49-86C2FA7ABB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DC008504-2401-C50C-22E4-2B33457FC08C}"/>
              </a:ext>
            </a:extLst>
          </p:cNvPr>
          <p:cNvSpPr>
            <a:spLocks noGrp="1"/>
          </p:cNvSpPr>
          <p:nvPr>
            <p:ph type="sldNum" sz="quarter" idx="12"/>
          </p:nvPr>
        </p:nvSpPr>
        <p:spPr/>
        <p:txBody>
          <a:bodyPr/>
          <a:lstStyle>
            <a:lvl1pPr>
              <a:defRPr/>
            </a:lvl1pPr>
          </a:lstStyle>
          <a:p>
            <a:pPr>
              <a:defRPr/>
            </a:pPr>
            <a:fld id="{59869B2F-1C2C-4F23-BF97-CBBE8D972B5B}" type="slidenum">
              <a:rPr lang="en-US"/>
              <a:pPr>
                <a:defRPr/>
              </a:pPr>
              <a:t>‹#›</a:t>
            </a:fld>
            <a:endParaRPr lang="en-US"/>
          </a:p>
        </p:txBody>
      </p:sp>
    </p:spTree>
    <p:extLst>
      <p:ext uri="{BB962C8B-B14F-4D97-AF65-F5344CB8AC3E}">
        <p14:creationId xmlns:p14="http://schemas.microsoft.com/office/powerpoint/2010/main" val="58416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Border_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42094-64E6-54DB-8266-A00EBE949AD0}"/>
              </a:ext>
            </a:extLst>
          </p:cNvPr>
          <p:cNvSpPr/>
          <p:nvPr/>
        </p:nvSpPr>
        <p:spPr>
          <a:xfrm>
            <a:off x="0" y="0"/>
            <a:ext cx="12192000" cy="6858000"/>
          </a:xfrm>
          <a:prstGeom prst="rect">
            <a:avLst/>
          </a:prstGeom>
          <a:noFill/>
          <a:ln w="3810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4" name="Picture 7">
            <a:extLst>
              <a:ext uri="{FF2B5EF4-FFF2-40B4-BE49-F238E27FC236}">
                <a16:creationId xmlns:a16="http://schemas.microsoft.com/office/drawing/2014/main" id="{E3E9BEA6-9758-2A54-5ED9-EBDB93D00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7700" y="647700"/>
            <a:ext cx="10477500" cy="723900"/>
          </a:xfrm>
        </p:spPr>
        <p:txBody>
          <a:bodyPr/>
          <a:lstStyle/>
          <a:p>
            <a:r>
              <a:rPr lang="en-US"/>
              <a:t>Click to edit Master title style</a:t>
            </a:r>
          </a:p>
        </p:txBody>
      </p:sp>
      <p:sp>
        <p:nvSpPr>
          <p:cNvPr id="10" name="Content Placeholder 9"/>
          <p:cNvSpPr>
            <a:spLocks noGrp="1"/>
          </p:cNvSpPr>
          <p:nvPr>
            <p:ph sz="quarter" idx="13"/>
          </p:nvPr>
        </p:nvSpPr>
        <p:spPr>
          <a:xfrm>
            <a:off x="647700" y="1638299"/>
            <a:ext cx="10896600" cy="4315701"/>
          </a:xfr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1">
            <a:extLst>
              <a:ext uri="{FF2B5EF4-FFF2-40B4-BE49-F238E27FC236}">
                <a16:creationId xmlns:a16="http://schemas.microsoft.com/office/drawing/2014/main" id="{B7852983-5AAD-1713-776E-1A3BB10984B6}"/>
              </a:ext>
            </a:extLst>
          </p:cNvPr>
          <p:cNvSpPr>
            <a:spLocks noGrp="1"/>
          </p:cNvSpPr>
          <p:nvPr>
            <p:ph type="dt" sz="half" idx="14"/>
          </p:nvPr>
        </p:nvSpPr>
        <p:spPr/>
        <p:txBody>
          <a:bodyPr/>
          <a:lstStyle>
            <a:lvl1pPr>
              <a:defRPr/>
            </a:lvl1pPr>
          </a:lstStyle>
          <a:p>
            <a:pPr>
              <a:defRPr/>
            </a:pPr>
            <a:fld id="{33B6682E-AF3C-424F-A2FB-4C3BE195A80E}" type="datetimeFigureOut">
              <a:rPr lang="en-US"/>
              <a:pPr>
                <a:defRPr/>
              </a:pPr>
              <a:t>11/8/2024</a:t>
            </a:fld>
            <a:endParaRPr lang="en-US"/>
          </a:p>
        </p:txBody>
      </p:sp>
      <p:sp>
        <p:nvSpPr>
          <p:cNvPr id="6" name="Footer Placeholder 12">
            <a:extLst>
              <a:ext uri="{FF2B5EF4-FFF2-40B4-BE49-F238E27FC236}">
                <a16:creationId xmlns:a16="http://schemas.microsoft.com/office/drawing/2014/main" id="{52337CE9-0ABD-E165-09E5-0FAB2CC7884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9AF474C9-6B34-AAD9-BFE9-5DB520BF68C2}"/>
              </a:ext>
            </a:extLst>
          </p:cNvPr>
          <p:cNvSpPr>
            <a:spLocks noGrp="1"/>
          </p:cNvSpPr>
          <p:nvPr>
            <p:ph type="sldNum" sz="quarter" idx="16"/>
          </p:nvPr>
        </p:nvSpPr>
        <p:spPr/>
        <p:txBody>
          <a:bodyPr/>
          <a:lstStyle>
            <a:lvl1pPr>
              <a:defRPr/>
            </a:lvl1pPr>
          </a:lstStyle>
          <a:p>
            <a:pPr>
              <a:defRPr/>
            </a:pPr>
            <a:fld id="{CB9113FA-44A4-48F8-8147-AD46025D5D45}" type="slidenum">
              <a:rPr lang="en-US"/>
              <a:pPr>
                <a:defRPr/>
              </a:pPr>
              <a:t>‹#›</a:t>
            </a:fld>
            <a:endParaRPr lang="en-US"/>
          </a:p>
        </p:txBody>
      </p:sp>
    </p:spTree>
    <p:extLst>
      <p:ext uri="{BB962C8B-B14F-4D97-AF65-F5344CB8AC3E}">
        <p14:creationId xmlns:p14="http://schemas.microsoft.com/office/powerpoint/2010/main" val="2223670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with Logo_Dark">
    <p:bg>
      <p:bgPr>
        <a:solidFill>
          <a:srgbClr val="545245"/>
        </a:solid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E36A57FD-DF20-AFAC-51DB-C765A5D0C918}"/>
              </a:ext>
            </a:extLst>
          </p:cNvPr>
          <p:cNvSpPr/>
          <p:nvPr/>
        </p:nvSpPr>
        <p:spPr>
          <a:xfrm>
            <a:off x="39688" y="3448050"/>
            <a:ext cx="12192000" cy="3505200"/>
          </a:xfrm>
          <a:custGeom>
            <a:avLst/>
            <a:gdLst/>
            <a:ahLst/>
            <a:cxnLst/>
            <a:rect l="l" t="t" r="r" b="b"/>
            <a:pathLst>
              <a:path w="18731230" h="5384800">
                <a:moveTo>
                  <a:pt x="18730968" y="0"/>
                </a:moveTo>
                <a:lnTo>
                  <a:pt x="18715580" y="12700"/>
                </a:lnTo>
                <a:lnTo>
                  <a:pt x="18664418" y="76200"/>
                </a:lnTo>
                <a:lnTo>
                  <a:pt x="18612877" y="127000"/>
                </a:lnTo>
                <a:lnTo>
                  <a:pt x="18508669" y="228600"/>
                </a:lnTo>
                <a:lnTo>
                  <a:pt x="18349589" y="381000"/>
                </a:lnTo>
                <a:lnTo>
                  <a:pt x="18187265" y="533400"/>
                </a:lnTo>
                <a:lnTo>
                  <a:pt x="18021781" y="685800"/>
                </a:lnTo>
                <a:lnTo>
                  <a:pt x="17853221" y="838200"/>
                </a:lnTo>
                <a:lnTo>
                  <a:pt x="17681670" y="990600"/>
                </a:lnTo>
                <a:lnTo>
                  <a:pt x="17448431" y="1193800"/>
                </a:lnTo>
                <a:lnTo>
                  <a:pt x="17389337" y="1231900"/>
                </a:lnTo>
                <a:lnTo>
                  <a:pt x="17270232" y="1333500"/>
                </a:lnTo>
                <a:lnTo>
                  <a:pt x="17028435" y="1536700"/>
                </a:lnTo>
                <a:lnTo>
                  <a:pt x="16967258" y="1574800"/>
                </a:lnTo>
                <a:lnTo>
                  <a:pt x="16782026" y="1727200"/>
                </a:lnTo>
                <a:lnTo>
                  <a:pt x="16719726" y="1765300"/>
                </a:lnTo>
                <a:lnTo>
                  <a:pt x="16531204" y="1917700"/>
                </a:lnTo>
                <a:lnTo>
                  <a:pt x="16467833" y="1955800"/>
                </a:lnTo>
                <a:lnTo>
                  <a:pt x="16404201" y="2006600"/>
                </a:lnTo>
                <a:lnTo>
                  <a:pt x="16340313" y="2044700"/>
                </a:lnTo>
                <a:lnTo>
                  <a:pt x="16211778" y="2146300"/>
                </a:lnTo>
                <a:lnTo>
                  <a:pt x="16147138" y="2184400"/>
                </a:lnTo>
                <a:lnTo>
                  <a:pt x="16082253" y="2235200"/>
                </a:lnTo>
                <a:lnTo>
                  <a:pt x="16017127" y="2273300"/>
                </a:lnTo>
                <a:lnTo>
                  <a:pt x="15951763" y="2324100"/>
                </a:lnTo>
                <a:lnTo>
                  <a:pt x="15886165" y="2362200"/>
                </a:lnTo>
                <a:lnTo>
                  <a:pt x="15820334" y="2413000"/>
                </a:lnTo>
                <a:lnTo>
                  <a:pt x="15687990" y="2489200"/>
                </a:lnTo>
                <a:lnTo>
                  <a:pt x="15621483" y="2540000"/>
                </a:lnTo>
                <a:lnTo>
                  <a:pt x="15487814" y="2616200"/>
                </a:lnTo>
                <a:lnTo>
                  <a:pt x="15420658" y="2667000"/>
                </a:lnTo>
                <a:lnTo>
                  <a:pt x="15149969" y="2819400"/>
                </a:lnTo>
                <a:lnTo>
                  <a:pt x="15081796" y="2870200"/>
                </a:lnTo>
                <a:lnTo>
                  <a:pt x="14599325" y="3136900"/>
                </a:lnTo>
                <a:lnTo>
                  <a:pt x="14529686" y="3162300"/>
                </a:lnTo>
                <a:lnTo>
                  <a:pt x="14319770" y="3276600"/>
                </a:lnTo>
                <a:lnTo>
                  <a:pt x="14249475" y="3302000"/>
                </a:lnTo>
                <a:lnTo>
                  <a:pt x="14108418" y="3378200"/>
                </a:lnTo>
                <a:lnTo>
                  <a:pt x="14037663" y="3403600"/>
                </a:lnTo>
                <a:lnTo>
                  <a:pt x="13966761" y="3441700"/>
                </a:lnTo>
                <a:lnTo>
                  <a:pt x="13895715" y="3467100"/>
                </a:lnTo>
                <a:lnTo>
                  <a:pt x="13824528" y="3505200"/>
                </a:lnTo>
                <a:lnTo>
                  <a:pt x="13753204" y="3530600"/>
                </a:lnTo>
                <a:lnTo>
                  <a:pt x="13681745" y="3568700"/>
                </a:lnTo>
                <a:lnTo>
                  <a:pt x="13538437" y="3619500"/>
                </a:lnTo>
                <a:lnTo>
                  <a:pt x="13466593" y="3657600"/>
                </a:lnTo>
                <a:lnTo>
                  <a:pt x="12668963" y="3937000"/>
                </a:lnTo>
                <a:lnTo>
                  <a:pt x="12595864" y="3949700"/>
                </a:lnTo>
                <a:lnTo>
                  <a:pt x="12449418" y="4000500"/>
                </a:lnTo>
                <a:lnTo>
                  <a:pt x="12376076" y="4013200"/>
                </a:lnTo>
                <a:lnTo>
                  <a:pt x="12302659" y="4038600"/>
                </a:lnTo>
                <a:lnTo>
                  <a:pt x="12155614" y="4064000"/>
                </a:lnTo>
                <a:lnTo>
                  <a:pt x="12081992" y="4089400"/>
                </a:lnTo>
                <a:lnTo>
                  <a:pt x="11860764" y="4127500"/>
                </a:lnTo>
                <a:lnTo>
                  <a:pt x="11786912" y="4152900"/>
                </a:lnTo>
                <a:lnTo>
                  <a:pt x="11491038" y="4203700"/>
                </a:lnTo>
                <a:lnTo>
                  <a:pt x="11416969" y="4203700"/>
                </a:lnTo>
                <a:lnTo>
                  <a:pt x="11194571" y="4241800"/>
                </a:lnTo>
                <a:lnTo>
                  <a:pt x="11120385" y="4241800"/>
                </a:lnTo>
                <a:lnTo>
                  <a:pt x="11046177" y="4254500"/>
                </a:lnTo>
                <a:lnTo>
                  <a:pt x="10971952" y="4254500"/>
                </a:lnTo>
                <a:lnTo>
                  <a:pt x="10897711" y="4267200"/>
                </a:lnTo>
                <a:lnTo>
                  <a:pt x="10674929" y="4267200"/>
                </a:lnTo>
                <a:lnTo>
                  <a:pt x="10600659" y="4279900"/>
                </a:lnTo>
                <a:lnTo>
                  <a:pt x="4852955" y="4279900"/>
                </a:lnTo>
                <a:lnTo>
                  <a:pt x="4807035" y="4292600"/>
                </a:lnTo>
                <a:lnTo>
                  <a:pt x="4715894" y="4292600"/>
                </a:lnTo>
                <a:lnTo>
                  <a:pt x="4670673" y="4305300"/>
                </a:lnTo>
                <a:lnTo>
                  <a:pt x="4580933" y="4305300"/>
                </a:lnTo>
                <a:lnTo>
                  <a:pt x="4536415" y="4318000"/>
                </a:lnTo>
                <a:lnTo>
                  <a:pt x="4448084" y="4318000"/>
                </a:lnTo>
                <a:lnTo>
                  <a:pt x="4404271" y="4330700"/>
                </a:lnTo>
                <a:lnTo>
                  <a:pt x="4360695" y="4330700"/>
                </a:lnTo>
                <a:lnTo>
                  <a:pt x="4317355" y="4343400"/>
                </a:lnTo>
                <a:lnTo>
                  <a:pt x="4231386" y="4343400"/>
                </a:lnTo>
                <a:lnTo>
                  <a:pt x="4188757" y="4356100"/>
                </a:lnTo>
                <a:lnTo>
                  <a:pt x="4146366" y="4356100"/>
                </a:lnTo>
                <a:lnTo>
                  <a:pt x="4104214" y="4368800"/>
                </a:lnTo>
                <a:lnTo>
                  <a:pt x="4062300" y="4368800"/>
                </a:lnTo>
                <a:lnTo>
                  <a:pt x="4020625" y="4381500"/>
                </a:lnTo>
                <a:lnTo>
                  <a:pt x="3979190" y="4381500"/>
                </a:lnTo>
                <a:lnTo>
                  <a:pt x="3937994" y="4394200"/>
                </a:lnTo>
                <a:lnTo>
                  <a:pt x="3897039" y="4394200"/>
                </a:lnTo>
                <a:lnTo>
                  <a:pt x="3856324" y="4406900"/>
                </a:lnTo>
                <a:lnTo>
                  <a:pt x="3815850" y="4406900"/>
                </a:lnTo>
                <a:lnTo>
                  <a:pt x="3775617" y="4419600"/>
                </a:lnTo>
                <a:lnTo>
                  <a:pt x="3735625" y="4419600"/>
                </a:lnTo>
                <a:lnTo>
                  <a:pt x="3695876" y="4432300"/>
                </a:lnTo>
                <a:lnTo>
                  <a:pt x="3656369" y="4432300"/>
                </a:lnTo>
                <a:lnTo>
                  <a:pt x="3617104" y="4445000"/>
                </a:lnTo>
                <a:lnTo>
                  <a:pt x="3578083" y="4445000"/>
                </a:lnTo>
                <a:lnTo>
                  <a:pt x="3500771" y="4470400"/>
                </a:lnTo>
                <a:lnTo>
                  <a:pt x="3462482" y="4470400"/>
                </a:lnTo>
                <a:lnTo>
                  <a:pt x="3424436" y="4483100"/>
                </a:lnTo>
                <a:lnTo>
                  <a:pt x="3386636" y="4483100"/>
                </a:lnTo>
                <a:lnTo>
                  <a:pt x="3311772" y="4508500"/>
                </a:lnTo>
                <a:lnTo>
                  <a:pt x="3274709" y="4508500"/>
                </a:lnTo>
                <a:lnTo>
                  <a:pt x="3201322" y="4533900"/>
                </a:lnTo>
                <a:lnTo>
                  <a:pt x="3165000" y="4533900"/>
                </a:lnTo>
                <a:lnTo>
                  <a:pt x="3093097" y="4559300"/>
                </a:lnTo>
                <a:lnTo>
                  <a:pt x="3057518" y="4559300"/>
                </a:lnTo>
                <a:lnTo>
                  <a:pt x="2952275" y="4597400"/>
                </a:lnTo>
                <a:lnTo>
                  <a:pt x="2917693" y="4597400"/>
                </a:lnTo>
                <a:lnTo>
                  <a:pt x="2815450" y="4635500"/>
                </a:lnTo>
                <a:lnTo>
                  <a:pt x="2781870" y="4635500"/>
                </a:lnTo>
                <a:lnTo>
                  <a:pt x="2715468" y="4660900"/>
                </a:lnTo>
                <a:lnTo>
                  <a:pt x="2709949" y="4660900"/>
                </a:lnTo>
                <a:lnTo>
                  <a:pt x="2468181" y="4724400"/>
                </a:lnTo>
                <a:lnTo>
                  <a:pt x="2328562" y="4762500"/>
                </a:lnTo>
                <a:lnTo>
                  <a:pt x="2205840" y="4787900"/>
                </a:lnTo>
                <a:lnTo>
                  <a:pt x="2068597" y="4826000"/>
                </a:lnTo>
                <a:lnTo>
                  <a:pt x="1917658" y="4876800"/>
                </a:lnTo>
                <a:lnTo>
                  <a:pt x="1809829" y="4902200"/>
                </a:lnTo>
                <a:lnTo>
                  <a:pt x="1696524" y="4927600"/>
                </a:lnTo>
                <a:lnTo>
                  <a:pt x="1577985" y="4965700"/>
                </a:lnTo>
                <a:lnTo>
                  <a:pt x="1454458" y="4991100"/>
                </a:lnTo>
                <a:lnTo>
                  <a:pt x="1326186" y="5029200"/>
                </a:lnTo>
                <a:lnTo>
                  <a:pt x="1056385" y="5105400"/>
                </a:lnTo>
                <a:lnTo>
                  <a:pt x="770534" y="5181600"/>
                </a:lnTo>
                <a:lnTo>
                  <a:pt x="696792" y="5194300"/>
                </a:lnTo>
                <a:lnTo>
                  <a:pt x="546788" y="5245100"/>
                </a:lnTo>
                <a:lnTo>
                  <a:pt x="470587" y="5257800"/>
                </a:lnTo>
                <a:lnTo>
                  <a:pt x="315937" y="5308600"/>
                </a:lnTo>
                <a:lnTo>
                  <a:pt x="237550" y="5321300"/>
                </a:lnTo>
                <a:lnTo>
                  <a:pt x="78804" y="5372100"/>
                </a:lnTo>
                <a:lnTo>
                  <a:pt x="0" y="5384800"/>
                </a:lnTo>
                <a:lnTo>
                  <a:pt x="18503399" y="5384800"/>
                </a:lnTo>
                <a:lnTo>
                  <a:pt x="18544268" y="5372100"/>
                </a:lnTo>
                <a:lnTo>
                  <a:pt x="18622850" y="5346700"/>
                </a:lnTo>
                <a:lnTo>
                  <a:pt x="18701093" y="5308600"/>
                </a:lnTo>
                <a:lnTo>
                  <a:pt x="18730968" y="5308600"/>
                </a:lnTo>
                <a:lnTo>
                  <a:pt x="18730968" y="0"/>
                </a:lnTo>
                <a:close/>
              </a:path>
              <a:path w="18731230" h="5384800">
                <a:moveTo>
                  <a:pt x="10229381" y="4267200"/>
                </a:moveTo>
                <a:lnTo>
                  <a:pt x="4992107" y="4267200"/>
                </a:lnTo>
                <a:lnTo>
                  <a:pt x="4945491" y="4279900"/>
                </a:lnTo>
                <a:lnTo>
                  <a:pt x="10303617" y="4279900"/>
                </a:lnTo>
                <a:lnTo>
                  <a:pt x="10229381" y="4267200"/>
                </a:lnTo>
                <a:close/>
              </a:path>
              <a:path w="18731230" h="5384800">
                <a:moveTo>
                  <a:pt x="9891829" y="4254500"/>
                </a:moveTo>
                <a:lnTo>
                  <a:pt x="5133339" y="4254500"/>
                </a:lnTo>
                <a:lnTo>
                  <a:pt x="5086031" y="4267200"/>
                </a:lnTo>
                <a:lnTo>
                  <a:pt x="9957365" y="4267200"/>
                </a:lnTo>
                <a:lnTo>
                  <a:pt x="9891829" y="4254500"/>
                </a:lnTo>
                <a:close/>
              </a:path>
              <a:path w="18731230" h="5384800">
                <a:moveTo>
                  <a:pt x="9567138" y="4241800"/>
                </a:moveTo>
                <a:lnTo>
                  <a:pt x="5324869" y="4241800"/>
                </a:lnTo>
                <a:lnTo>
                  <a:pt x="5276642" y="4254500"/>
                </a:lnTo>
                <a:lnTo>
                  <a:pt x="9631676" y="4254500"/>
                </a:lnTo>
                <a:lnTo>
                  <a:pt x="9567138" y="4241800"/>
                </a:lnTo>
                <a:close/>
              </a:path>
              <a:path w="18731230" h="5384800">
                <a:moveTo>
                  <a:pt x="9247465" y="4229100"/>
                </a:moveTo>
                <a:lnTo>
                  <a:pt x="5569421" y="4229100"/>
                </a:lnTo>
                <a:lnTo>
                  <a:pt x="5520055" y="4241800"/>
                </a:lnTo>
                <a:lnTo>
                  <a:pt x="9310996" y="4241800"/>
                </a:lnTo>
                <a:lnTo>
                  <a:pt x="9247465" y="4229100"/>
                </a:lnTo>
                <a:close/>
              </a:path>
              <a:path w="18731230" h="5384800">
                <a:moveTo>
                  <a:pt x="8870545" y="4216400"/>
                </a:moveTo>
                <a:lnTo>
                  <a:pt x="5819641" y="4216400"/>
                </a:lnTo>
                <a:lnTo>
                  <a:pt x="5769145" y="4229100"/>
                </a:lnTo>
                <a:lnTo>
                  <a:pt x="8932855" y="4229100"/>
                </a:lnTo>
                <a:lnTo>
                  <a:pt x="8870545" y="4216400"/>
                </a:lnTo>
                <a:close/>
              </a:path>
              <a:path w="18731230" h="5384800">
                <a:moveTo>
                  <a:pt x="8379466" y="4203700"/>
                </a:moveTo>
                <a:lnTo>
                  <a:pt x="6179383" y="4203700"/>
                </a:lnTo>
                <a:lnTo>
                  <a:pt x="6127321" y="4216400"/>
                </a:lnTo>
                <a:lnTo>
                  <a:pt x="8440127" y="4216400"/>
                </a:lnTo>
                <a:lnTo>
                  <a:pt x="8379466" y="4203700"/>
                </a:lnTo>
                <a:close/>
              </a:path>
              <a:path w="18731230" h="5384800">
                <a:moveTo>
                  <a:pt x="7667837" y="4191000"/>
                </a:moveTo>
                <a:lnTo>
                  <a:pt x="6766646" y="4191000"/>
                </a:lnTo>
                <a:lnTo>
                  <a:pt x="6712160" y="4203700"/>
                </a:lnTo>
                <a:lnTo>
                  <a:pt x="7725981" y="4203700"/>
                </a:lnTo>
                <a:lnTo>
                  <a:pt x="7667837" y="4191000"/>
                </a:lnTo>
                <a:close/>
              </a:path>
            </a:pathLst>
          </a:custGeom>
          <a:solidFill>
            <a:schemeClr val="accent5">
              <a:lumMod val="75000"/>
            </a:schemeClr>
          </a:solidFill>
        </p:spPr>
        <p:txBody>
          <a:bodyPr lIns="0" tIns="0" rIns="0" bIns="0"/>
          <a:lstStyle/>
          <a:p>
            <a:pPr eaLnBrk="1" fontAlgn="auto" hangingPunct="1">
              <a:spcBef>
                <a:spcPts val="0"/>
              </a:spcBef>
              <a:spcAft>
                <a:spcPts val="0"/>
              </a:spcAft>
              <a:defRPr/>
            </a:pPr>
            <a:endParaRPr>
              <a:latin typeface="+mn-lt"/>
            </a:endParaRPr>
          </a:p>
        </p:txBody>
      </p:sp>
      <p:pic>
        <p:nvPicPr>
          <p:cNvPr id="4" name="Graphic 7">
            <a:extLst>
              <a:ext uri="{FF2B5EF4-FFF2-40B4-BE49-F238E27FC236}">
                <a16:creationId xmlns:a16="http://schemas.microsoft.com/office/drawing/2014/main" id="{2A6B6B6D-2A1D-F14E-7AAB-B5A431EB7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2025" y="736600"/>
            <a:ext cx="1485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Date Placeholder 5">
            <a:extLst>
              <a:ext uri="{FF2B5EF4-FFF2-40B4-BE49-F238E27FC236}">
                <a16:creationId xmlns:a16="http://schemas.microsoft.com/office/drawing/2014/main" id="{B886FF1B-214D-9190-0147-A7149721E00D}"/>
              </a:ext>
            </a:extLst>
          </p:cNvPr>
          <p:cNvSpPr>
            <a:spLocks noGrp="1"/>
          </p:cNvSpPr>
          <p:nvPr>
            <p:ph type="dt" sz="half" idx="10"/>
          </p:nvPr>
        </p:nvSpPr>
        <p:spPr/>
        <p:txBody>
          <a:bodyPr/>
          <a:lstStyle>
            <a:lvl1pPr>
              <a:defRPr/>
            </a:lvl1pPr>
          </a:lstStyle>
          <a:p>
            <a:pPr>
              <a:defRPr/>
            </a:pPr>
            <a:fld id="{74E1BBDE-A856-45B8-B408-FBD8D75A6F40}" type="datetimeFigureOut">
              <a:rPr lang="en-US"/>
              <a:pPr>
                <a:defRPr/>
              </a:pPr>
              <a:t>11/8/2024</a:t>
            </a:fld>
            <a:endParaRPr lang="en-US"/>
          </a:p>
        </p:txBody>
      </p:sp>
      <p:sp>
        <p:nvSpPr>
          <p:cNvPr id="6" name="Footer Placeholder 6">
            <a:extLst>
              <a:ext uri="{FF2B5EF4-FFF2-40B4-BE49-F238E27FC236}">
                <a16:creationId xmlns:a16="http://schemas.microsoft.com/office/drawing/2014/main" id="{37FFF396-F3F7-2CD1-5618-535C6DDED5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0ED7A41C-9611-C8A6-7B84-FB96FFF0C3D3}"/>
              </a:ext>
            </a:extLst>
          </p:cNvPr>
          <p:cNvSpPr>
            <a:spLocks noGrp="1"/>
          </p:cNvSpPr>
          <p:nvPr>
            <p:ph type="sldNum" sz="quarter" idx="12"/>
          </p:nvPr>
        </p:nvSpPr>
        <p:spPr/>
        <p:txBody>
          <a:bodyPr/>
          <a:lstStyle>
            <a:lvl1pPr>
              <a:defRPr/>
            </a:lvl1pPr>
          </a:lstStyle>
          <a:p>
            <a:pPr>
              <a:defRPr/>
            </a:pPr>
            <a:fld id="{F2C92FDC-CBFC-482D-8019-B879AE64CA62}" type="slidenum">
              <a:rPr lang="en-US"/>
              <a:pPr>
                <a:defRPr/>
              </a:pPr>
              <a:t>‹#›</a:t>
            </a:fld>
            <a:endParaRPr lang="en-US"/>
          </a:p>
        </p:txBody>
      </p:sp>
    </p:spTree>
    <p:extLst>
      <p:ext uri="{BB962C8B-B14F-4D97-AF65-F5344CB8AC3E}">
        <p14:creationId xmlns:p14="http://schemas.microsoft.com/office/powerpoint/2010/main" val="74778868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4F11FD04-F1AA-5C68-5D0B-FB99A87F13B6}"/>
              </a:ext>
            </a:extLst>
          </p:cNvPr>
          <p:cNvSpPr>
            <a:spLocks noGrp="1"/>
          </p:cNvSpPr>
          <p:nvPr>
            <p:ph type="dt" sz="half" idx="10"/>
          </p:nvPr>
        </p:nvSpPr>
        <p:spPr/>
        <p:txBody>
          <a:bodyPr/>
          <a:lstStyle>
            <a:lvl1pPr>
              <a:defRPr/>
            </a:lvl1pPr>
          </a:lstStyle>
          <a:p>
            <a:pPr>
              <a:defRPr/>
            </a:pPr>
            <a:fld id="{96BF4F03-64C1-4892-BC12-F5F6DC869269}" type="datetimeFigureOut">
              <a:rPr lang="en-US"/>
              <a:pPr>
                <a:defRPr/>
              </a:pPr>
              <a:t>11/8/2024</a:t>
            </a:fld>
            <a:endParaRPr lang="en-US"/>
          </a:p>
        </p:txBody>
      </p:sp>
      <p:sp>
        <p:nvSpPr>
          <p:cNvPr id="3" name="Footer Placeholder 5">
            <a:extLst>
              <a:ext uri="{FF2B5EF4-FFF2-40B4-BE49-F238E27FC236}">
                <a16:creationId xmlns:a16="http://schemas.microsoft.com/office/drawing/2014/main" id="{4EA80A47-1ED2-A7C8-E9FA-9E89619EAFE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7C8E9338-931B-E79C-D8BF-C1086453AACF}"/>
              </a:ext>
            </a:extLst>
          </p:cNvPr>
          <p:cNvSpPr>
            <a:spLocks noGrp="1"/>
          </p:cNvSpPr>
          <p:nvPr>
            <p:ph type="sldNum" sz="quarter" idx="12"/>
          </p:nvPr>
        </p:nvSpPr>
        <p:spPr/>
        <p:txBody>
          <a:bodyPr/>
          <a:lstStyle>
            <a:lvl1pPr>
              <a:defRPr/>
            </a:lvl1pPr>
          </a:lstStyle>
          <a:p>
            <a:pPr>
              <a:defRPr/>
            </a:pPr>
            <a:fld id="{E9B772AE-52FE-4D8C-9454-CD1DF3E43C05}" type="slidenum">
              <a:rPr lang="en-US"/>
              <a:pPr>
                <a:defRPr/>
              </a:pPr>
              <a:t>‹#›</a:t>
            </a:fld>
            <a:endParaRPr lang="en-US"/>
          </a:p>
        </p:txBody>
      </p:sp>
    </p:spTree>
    <p:extLst>
      <p:ext uri="{BB962C8B-B14F-4D97-AF65-F5344CB8AC3E}">
        <p14:creationId xmlns:p14="http://schemas.microsoft.com/office/powerpoint/2010/main" val="267709637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962E14-8E1B-920C-1814-D79C2C4BD740}"/>
              </a:ext>
            </a:extLst>
          </p:cNvPr>
          <p:cNvSpPr>
            <a:spLocks noGrp="1"/>
          </p:cNvSpPr>
          <p:nvPr>
            <p:ph type="dt" sz="half" idx="10"/>
          </p:nvPr>
        </p:nvSpPr>
        <p:spPr/>
        <p:txBody>
          <a:bodyPr/>
          <a:lstStyle>
            <a:lvl1pPr>
              <a:defRPr/>
            </a:lvl1pPr>
          </a:lstStyle>
          <a:p>
            <a:pPr>
              <a:defRPr/>
            </a:pPr>
            <a:fld id="{9297A2D8-6724-4E21-83D1-254A42EC3CAA}" type="datetimeFigureOut">
              <a:rPr lang="en-US"/>
              <a:pPr>
                <a:defRPr/>
              </a:pPr>
              <a:t>11/8/2024</a:t>
            </a:fld>
            <a:endParaRPr lang="en-US"/>
          </a:p>
        </p:txBody>
      </p:sp>
      <p:sp>
        <p:nvSpPr>
          <p:cNvPr id="4" name="Footer Placeholder 4">
            <a:extLst>
              <a:ext uri="{FF2B5EF4-FFF2-40B4-BE49-F238E27FC236}">
                <a16:creationId xmlns:a16="http://schemas.microsoft.com/office/drawing/2014/main" id="{7F162895-186A-9E23-465D-B333872756A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824385E-B316-A0F3-BD2F-31B704D78DBE}"/>
              </a:ext>
            </a:extLst>
          </p:cNvPr>
          <p:cNvSpPr>
            <a:spLocks noGrp="1"/>
          </p:cNvSpPr>
          <p:nvPr>
            <p:ph type="sldNum" sz="quarter" idx="12"/>
          </p:nvPr>
        </p:nvSpPr>
        <p:spPr/>
        <p:txBody>
          <a:bodyPr/>
          <a:lstStyle>
            <a:lvl1pPr>
              <a:defRPr/>
            </a:lvl1pPr>
          </a:lstStyle>
          <a:p>
            <a:pPr>
              <a:defRPr/>
            </a:pPr>
            <a:fld id="{39A01475-CF01-46CC-91A2-8473727AC60C}" type="slidenum">
              <a:rPr lang="en-US"/>
              <a:pPr>
                <a:defRPr/>
              </a:pPr>
              <a:t>‹#›</a:t>
            </a:fld>
            <a:endParaRPr lang="en-US"/>
          </a:p>
        </p:txBody>
      </p:sp>
    </p:spTree>
    <p:extLst>
      <p:ext uri="{BB962C8B-B14F-4D97-AF65-F5344CB8AC3E}">
        <p14:creationId xmlns:p14="http://schemas.microsoft.com/office/powerpoint/2010/main" val="2539856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66800" y="1657350"/>
            <a:ext cx="10058400" cy="4514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516CE-908F-C73C-9F95-57FF3696D5DB}"/>
              </a:ext>
            </a:extLst>
          </p:cNvPr>
          <p:cNvSpPr>
            <a:spLocks noGrp="1"/>
          </p:cNvSpPr>
          <p:nvPr>
            <p:ph type="dt" sz="half" idx="10"/>
          </p:nvPr>
        </p:nvSpPr>
        <p:spPr>
          <a:xfrm>
            <a:off x="6248400" y="6172200"/>
            <a:ext cx="1371600" cy="365125"/>
          </a:xfrm>
        </p:spPr>
        <p:txBody>
          <a:bodyPr/>
          <a:lstStyle>
            <a:lvl1pPr>
              <a:defRPr/>
            </a:lvl1pPr>
          </a:lstStyle>
          <a:p>
            <a:pPr>
              <a:defRPr/>
            </a:pPr>
            <a:fld id="{E968B33B-0BB8-46C2-B0D2-F90A017618AC}" type="datetimeFigureOut">
              <a:rPr lang="en-US"/>
              <a:pPr>
                <a:defRPr/>
              </a:pPr>
              <a:t>11/8/2024</a:t>
            </a:fld>
            <a:endParaRPr lang="en-US"/>
          </a:p>
        </p:txBody>
      </p:sp>
      <p:sp>
        <p:nvSpPr>
          <p:cNvPr id="5" name="Footer Placeholder 4">
            <a:extLst>
              <a:ext uri="{FF2B5EF4-FFF2-40B4-BE49-F238E27FC236}">
                <a16:creationId xmlns:a16="http://schemas.microsoft.com/office/drawing/2014/main" id="{664A9102-63AA-98CE-4B70-EDCC381D8F8A}"/>
              </a:ext>
            </a:extLst>
          </p:cNvPr>
          <p:cNvSpPr>
            <a:spLocks noGrp="1"/>
          </p:cNvSpPr>
          <p:nvPr>
            <p:ph type="ftr" sz="quarter" idx="11"/>
          </p:nvPr>
        </p:nvSpPr>
        <p:spPr>
          <a:xfrm>
            <a:off x="1066800" y="6172200"/>
            <a:ext cx="48768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6F29AE-C343-223C-6237-68393091A194}"/>
              </a:ext>
            </a:extLst>
          </p:cNvPr>
          <p:cNvSpPr>
            <a:spLocks noGrp="1"/>
          </p:cNvSpPr>
          <p:nvPr>
            <p:ph type="sldNum" sz="quarter" idx="12"/>
          </p:nvPr>
        </p:nvSpPr>
        <p:spPr>
          <a:xfrm>
            <a:off x="9398000" y="6172200"/>
            <a:ext cx="1828800" cy="365125"/>
          </a:xfrm>
        </p:spPr>
        <p:txBody>
          <a:bodyPr/>
          <a:lstStyle>
            <a:lvl1pPr>
              <a:defRPr/>
            </a:lvl1pPr>
          </a:lstStyle>
          <a:p>
            <a:pPr>
              <a:defRPr/>
            </a:pPr>
            <a:fld id="{55A32BF2-5DA2-49EE-9244-2AF3FA32FBB1}" type="slidenum">
              <a:rPr lang="en-US"/>
              <a:pPr>
                <a:defRPr/>
              </a:pPr>
              <a:t>‹#›</a:t>
            </a:fld>
            <a:endParaRPr lang="en-US"/>
          </a:p>
        </p:txBody>
      </p:sp>
    </p:spTree>
    <p:extLst>
      <p:ext uri="{BB962C8B-B14F-4D97-AF65-F5344CB8AC3E}">
        <p14:creationId xmlns:p14="http://schemas.microsoft.com/office/powerpoint/2010/main" val="3438350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6049B-2864-C1D4-94AA-5E36A2E0AF65}"/>
              </a:ext>
            </a:extLst>
          </p:cNvPr>
          <p:cNvSpPr>
            <a:spLocks noGrp="1"/>
          </p:cNvSpPr>
          <p:nvPr>
            <p:ph type="dt" sz="half" idx="10"/>
          </p:nvPr>
        </p:nvSpPr>
        <p:spPr>
          <a:xfrm>
            <a:off x="6248400" y="6172200"/>
            <a:ext cx="1371600" cy="365125"/>
          </a:xfrm>
        </p:spPr>
        <p:txBody>
          <a:bodyPr/>
          <a:lstStyle>
            <a:lvl1pPr>
              <a:defRPr/>
            </a:lvl1pPr>
          </a:lstStyle>
          <a:p>
            <a:pPr>
              <a:defRPr/>
            </a:pPr>
            <a:fld id="{97CA1B45-1646-44C9-A3AC-2858D69F6915}" type="datetimeFigureOut">
              <a:rPr lang="en-US"/>
              <a:pPr>
                <a:defRPr/>
              </a:pPr>
              <a:t>11/8/2024</a:t>
            </a:fld>
            <a:endParaRPr lang="en-US"/>
          </a:p>
        </p:txBody>
      </p:sp>
      <p:sp>
        <p:nvSpPr>
          <p:cNvPr id="5" name="Footer Placeholder 4">
            <a:extLst>
              <a:ext uri="{FF2B5EF4-FFF2-40B4-BE49-F238E27FC236}">
                <a16:creationId xmlns:a16="http://schemas.microsoft.com/office/drawing/2014/main" id="{5699D1FE-6191-A491-D051-5D5DCB42D409}"/>
              </a:ext>
            </a:extLst>
          </p:cNvPr>
          <p:cNvSpPr>
            <a:spLocks noGrp="1"/>
          </p:cNvSpPr>
          <p:nvPr>
            <p:ph type="ftr" sz="quarter" idx="11"/>
          </p:nvPr>
        </p:nvSpPr>
        <p:spPr>
          <a:xfrm>
            <a:off x="1066800" y="6172200"/>
            <a:ext cx="48768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15534F-23AB-F5ED-345C-C52DC7840F1B}"/>
              </a:ext>
            </a:extLst>
          </p:cNvPr>
          <p:cNvSpPr>
            <a:spLocks noGrp="1"/>
          </p:cNvSpPr>
          <p:nvPr>
            <p:ph type="sldNum" sz="quarter" idx="12"/>
          </p:nvPr>
        </p:nvSpPr>
        <p:spPr>
          <a:xfrm>
            <a:off x="9398000" y="6172200"/>
            <a:ext cx="1828800" cy="365125"/>
          </a:xfrm>
        </p:spPr>
        <p:txBody>
          <a:bodyPr/>
          <a:lstStyle>
            <a:lvl1pPr>
              <a:defRPr/>
            </a:lvl1pPr>
          </a:lstStyle>
          <a:p>
            <a:pPr>
              <a:defRPr/>
            </a:pPr>
            <a:fld id="{F267DC72-45B0-4323-ACF6-4FD3EB04E360}" type="slidenum">
              <a:rPr lang="en-US"/>
              <a:pPr>
                <a:defRPr/>
              </a:pPr>
              <a:t>‹#›</a:t>
            </a:fld>
            <a:endParaRPr lang="en-US"/>
          </a:p>
        </p:txBody>
      </p:sp>
    </p:spTree>
    <p:extLst>
      <p:ext uri="{BB962C8B-B14F-4D97-AF65-F5344CB8AC3E}">
        <p14:creationId xmlns:p14="http://schemas.microsoft.com/office/powerpoint/2010/main" val="42829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_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ECAA2C-D124-DDE6-A7B4-FC7BEAEEBEC7}"/>
              </a:ext>
            </a:extLst>
          </p:cNvPr>
          <p:cNvSpPr/>
          <p:nvPr/>
        </p:nvSpPr>
        <p:spPr>
          <a:xfrm rot="16200000">
            <a:off x="3244850" y="-955675"/>
            <a:ext cx="106363" cy="530066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5" name="Graphic 7">
            <a:extLst>
              <a:ext uri="{FF2B5EF4-FFF2-40B4-BE49-F238E27FC236}">
                <a16:creationId xmlns:a16="http://schemas.microsoft.com/office/drawing/2014/main" id="{E7F22C94-8A1A-F4A1-262D-5A53DABC7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846138"/>
            <a:ext cx="11255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4DCF91F-6337-3B3B-3A53-A6DBD09DB43D}"/>
              </a:ext>
            </a:extLst>
          </p:cNvPr>
          <p:cNvSpPr/>
          <p:nvPr/>
        </p:nvSpPr>
        <p:spPr>
          <a:xfrm rot="16200000">
            <a:off x="8846344" y="-959644"/>
            <a:ext cx="104775" cy="530066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3" name="Content Placeholder 2"/>
          <p:cNvSpPr>
            <a:spLocks noGrp="1"/>
          </p:cNvSpPr>
          <p:nvPr>
            <p:ph sz="half" idx="1"/>
          </p:nvPr>
        </p:nvSpPr>
        <p:spPr>
          <a:xfrm>
            <a:off x="647700" y="2055768"/>
            <a:ext cx="5300553" cy="3846268"/>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399" y="2043844"/>
            <a:ext cx="5295899" cy="3846268"/>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1911926" y="647700"/>
            <a:ext cx="9632373" cy="723900"/>
          </a:xfrm>
        </p:spPr>
        <p:txBody>
          <a:bodyPr/>
          <a:lstStyle/>
          <a:p>
            <a:r>
              <a:rPr lang="en-US"/>
              <a:t>Click to edit Master title style</a:t>
            </a:r>
          </a:p>
        </p:txBody>
      </p:sp>
      <p:sp>
        <p:nvSpPr>
          <p:cNvPr id="7" name="Date Placeholder 11">
            <a:extLst>
              <a:ext uri="{FF2B5EF4-FFF2-40B4-BE49-F238E27FC236}">
                <a16:creationId xmlns:a16="http://schemas.microsoft.com/office/drawing/2014/main" id="{7897ECF5-C1FD-9549-8113-8FAF1AFD9E37}"/>
              </a:ext>
            </a:extLst>
          </p:cNvPr>
          <p:cNvSpPr>
            <a:spLocks noGrp="1"/>
          </p:cNvSpPr>
          <p:nvPr>
            <p:ph type="dt" sz="half" idx="10"/>
          </p:nvPr>
        </p:nvSpPr>
        <p:spPr/>
        <p:txBody>
          <a:bodyPr/>
          <a:lstStyle>
            <a:lvl1pPr>
              <a:defRPr/>
            </a:lvl1pPr>
          </a:lstStyle>
          <a:p>
            <a:pPr>
              <a:defRPr/>
            </a:pPr>
            <a:fld id="{23F3E413-941A-4D00-86A5-33474C59EABF}" type="datetimeFigureOut">
              <a:rPr lang="en-US"/>
              <a:pPr>
                <a:defRPr/>
              </a:pPr>
              <a:t>11/8/2024</a:t>
            </a:fld>
            <a:endParaRPr lang="en-US"/>
          </a:p>
        </p:txBody>
      </p:sp>
      <p:sp>
        <p:nvSpPr>
          <p:cNvPr id="8" name="Footer Placeholder 12">
            <a:extLst>
              <a:ext uri="{FF2B5EF4-FFF2-40B4-BE49-F238E27FC236}">
                <a16:creationId xmlns:a16="http://schemas.microsoft.com/office/drawing/2014/main" id="{0C9992D5-4AE1-CB20-032D-99C668C18B8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3">
            <a:extLst>
              <a:ext uri="{FF2B5EF4-FFF2-40B4-BE49-F238E27FC236}">
                <a16:creationId xmlns:a16="http://schemas.microsoft.com/office/drawing/2014/main" id="{240A50AB-F0B9-F0DC-A9A1-5C14DD1910EC}"/>
              </a:ext>
            </a:extLst>
          </p:cNvPr>
          <p:cNvSpPr>
            <a:spLocks noGrp="1"/>
          </p:cNvSpPr>
          <p:nvPr>
            <p:ph type="sldNum" sz="quarter" idx="12"/>
          </p:nvPr>
        </p:nvSpPr>
        <p:spPr/>
        <p:txBody>
          <a:bodyPr/>
          <a:lstStyle>
            <a:lvl1pPr>
              <a:defRPr/>
            </a:lvl1pPr>
          </a:lstStyle>
          <a:p>
            <a:pPr>
              <a:defRPr/>
            </a:pPr>
            <a:fld id="{40630670-86A6-4E5C-AEE9-A99C20123106}" type="slidenum">
              <a:rPr lang="en-US"/>
              <a:pPr>
                <a:defRPr/>
              </a:pPr>
              <a:t>‹#›</a:t>
            </a:fld>
            <a:endParaRPr lang="en-US"/>
          </a:p>
        </p:txBody>
      </p:sp>
    </p:spTree>
    <p:extLst>
      <p:ext uri="{BB962C8B-B14F-4D97-AF65-F5344CB8AC3E}">
        <p14:creationId xmlns:p14="http://schemas.microsoft.com/office/powerpoint/2010/main" val="359237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Border_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E27C83-FBC1-AC4F-65F6-A1F664967453}"/>
              </a:ext>
            </a:extLst>
          </p:cNvPr>
          <p:cNvSpPr/>
          <p:nvPr/>
        </p:nvSpPr>
        <p:spPr>
          <a:xfrm>
            <a:off x="0" y="0"/>
            <a:ext cx="12192000" cy="6858000"/>
          </a:xfrm>
          <a:prstGeom prst="rect">
            <a:avLst/>
          </a:prstGeom>
          <a:noFill/>
          <a:ln w="3810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6" name="Picture 7">
            <a:extLst>
              <a:ext uri="{FF2B5EF4-FFF2-40B4-BE49-F238E27FC236}">
                <a16:creationId xmlns:a16="http://schemas.microsoft.com/office/drawing/2014/main" id="{F0C8777D-8348-169A-3F22-5E09F1A21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038" y="4953000"/>
            <a:ext cx="1570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7700" y="647700"/>
            <a:ext cx="10896600" cy="723900"/>
          </a:xfrm>
        </p:spPr>
        <p:txBody>
          <a:bodyPr/>
          <a:lstStyle/>
          <a:p>
            <a:r>
              <a:rPr lang="en-US"/>
              <a:t>Click to edit Master title style</a:t>
            </a:r>
          </a:p>
        </p:txBody>
      </p:sp>
      <p:sp>
        <p:nvSpPr>
          <p:cNvPr id="3" name="Content Placeholder 2"/>
          <p:cNvSpPr>
            <a:spLocks noGrp="1"/>
          </p:cNvSpPr>
          <p:nvPr>
            <p:ph sz="half" idx="1"/>
          </p:nvPr>
        </p:nvSpPr>
        <p:spPr>
          <a:xfrm>
            <a:off x="647700" y="1638300"/>
            <a:ext cx="5300553" cy="4244398"/>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26376"/>
            <a:ext cx="5295900" cy="4244398"/>
          </a:xfrm>
          <a:prstGeom prst="rect">
            <a:avLst/>
          </a:prstGeom>
        </p:spPr>
        <p:txBody>
          <a:bodyPr/>
          <a:lstStyle>
            <a:lvl1pPr marL="293688" indent="-293688">
              <a:buFontTx/>
              <a:buBlip>
                <a:blip r:embed="rId3"/>
              </a:buBlip>
              <a:defRPr/>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2BE3D7D4-B263-3DBE-ECF5-66A57DD9F47E}"/>
              </a:ext>
            </a:extLst>
          </p:cNvPr>
          <p:cNvSpPr>
            <a:spLocks noGrp="1"/>
          </p:cNvSpPr>
          <p:nvPr>
            <p:ph type="dt" sz="half" idx="10"/>
          </p:nvPr>
        </p:nvSpPr>
        <p:spPr/>
        <p:txBody>
          <a:bodyPr/>
          <a:lstStyle>
            <a:lvl1pPr>
              <a:defRPr/>
            </a:lvl1pPr>
          </a:lstStyle>
          <a:p>
            <a:pPr>
              <a:defRPr/>
            </a:pPr>
            <a:fld id="{BB41D41B-DAD6-4798-A293-236472278781}" type="datetimeFigureOut">
              <a:rPr lang="en-US"/>
              <a:pPr>
                <a:defRPr/>
              </a:pPr>
              <a:t>11/8/2024</a:t>
            </a:fld>
            <a:endParaRPr lang="en-US"/>
          </a:p>
        </p:txBody>
      </p:sp>
      <p:sp>
        <p:nvSpPr>
          <p:cNvPr id="8" name="Footer Placeholder 5">
            <a:extLst>
              <a:ext uri="{FF2B5EF4-FFF2-40B4-BE49-F238E27FC236}">
                <a16:creationId xmlns:a16="http://schemas.microsoft.com/office/drawing/2014/main" id="{2D1B0EEB-BBD3-46F5-1171-C3EA922A4F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532CFE45-2DE4-F806-BD92-0BF51ECE523C}"/>
              </a:ext>
            </a:extLst>
          </p:cNvPr>
          <p:cNvSpPr>
            <a:spLocks noGrp="1"/>
          </p:cNvSpPr>
          <p:nvPr>
            <p:ph type="sldNum" sz="quarter" idx="12"/>
          </p:nvPr>
        </p:nvSpPr>
        <p:spPr/>
        <p:txBody>
          <a:bodyPr/>
          <a:lstStyle>
            <a:lvl1pPr>
              <a:defRPr/>
            </a:lvl1pPr>
          </a:lstStyle>
          <a:p>
            <a:pPr>
              <a:defRPr/>
            </a:pPr>
            <a:fld id="{7703D49F-9715-4E3D-9CFD-DF7D82E1D844}" type="slidenum">
              <a:rPr lang="en-US"/>
              <a:pPr>
                <a:defRPr/>
              </a:pPr>
              <a:t>‹#›</a:t>
            </a:fld>
            <a:endParaRPr lang="en-US"/>
          </a:p>
        </p:txBody>
      </p:sp>
    </p:spTree>
    <p:extLst>
      <p:ext uri="{BB962C8B-B14F-4D97-AF65-F5344CB8AC3E}">
        <p14:creationId xmlns:p14="http://schemas.microsoft.com/office/powerpoint/2010/main" val="68898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_Blue">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E0B7DE99-CADC-B524-0F29-BE1413878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846138"/>
            <a:ext cx="11255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03E1BB1-FE76-6787-38F0-5D3B8C0C6CA0}"/>
              </a:ext>
            </a:extLst>
          </p:cNvPr>
          <p:cNvSpPr/>
          <p:nvPr/>
        </p:nvSpPr>
        <p:spPr>
          <a:xfrm rot="16200000">
            <a:off x="2312193" y="-26193"/>
            <a:ext cx="100013"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6" name="Rectangle 5">
            <a:extLst>
              <a:ext uri="{FF2B5EF4-FFF2-40B4-BE49-F238E27FC236}">
                <a16:creationId xmlns:a16="http://schemas.microsoft.com/office/drawing/2014/main" id="{8C6F1722-EBEE-54AE-3BCC-ACE35B578996}"/>
              </a:ext>
            </a:extLst>
          </p:cNvPr>
          <p:cNvSpPr/>
          <p:nvPr/>
        </p:nvSpPr>
        <p:spPr>
          <a:xfrm rot="16200000">
            <a:off x="6045993" y="-26193"/>
            <a:ext cx="100013"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7" name="Rectangle 6">
            <a:extLst>
              <a:ext uri="{FF2B5EF4-FFF2-40B4-BE49-F238E27FC236}">
                <a16:creationId xmlns:a16="http://schemas.microsoft.com/office/drawing/2014/main" id="{9E9DD3FD-8920-0B12-EF90-9703E15DC551}"/>
              </a:ext>
            </a:extLst>
          </p:cNvPr>
          <p:cNvSpPr/>
          <p:nvPr/>
        </p:nvSpPr>
        <p:spPr>
          <a:xfrm rot="16200000">
            <a:off x="9779793" y="-26193"/>
            <a:ext cx="100013"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3" name="Content Placeholder 2"/>
          <p:cNvSpPr>
            <a:spLocks noGrp="1"/>
          </p:cNvSpPr>
          <p:nvPr>
            <p:ph sz="half" idx="1"/>
          </p:nvPr>
        </p:nvSpPr>
        <p:spPr>
          <a:xfrm>
            <a:off x="647700" y="2055768"/>
            <a:ext cx="3429000" cy="3887832"/>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81500" y="2055768"/>
            <a:ext cx="3429000" cy="3887832"/>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115300" y="2055768"/>
            <a:ext cx="3429000" cy="3887833"/>
          </a:xfrm>
          <a:prstGeom prst="rect">
            <a:avLst/>
          </a:prstGeom>
        </p:spPr>
        <p:txBody>
          <a:bodyPr/>
          <a:lstStyle>
            <a:lvl1pPr marL="293688" indent="-293688">
              <a:buFontTx/>
              <a:buBlip>
                <a:blip r:embed="rId3"/>
              </a:buBlip>
              <a:defRPr sz="2400"/>
            </a:lvl1pPr>
            <a:lvl2pPr marL="635000" indent="-279400">
              <a:buFontTx/>
              <a:buBlip>
                <a:blip r:embed="rId3"/>
              </a:buBlip>
              <a:defRPr/>
            </a:lvl2pPr>
            <a:lvl3pPr marL="866775" indent="-217488">
              <a:buFontTx/>
              <a:buBlip>
                <a:blip r:embed="rId3"/>
              </a:buBlip>
              <a:defRPr/>
            </a:lvl3pPr>
            <a:lvl4pPr marL="1144588" indent="-231775">
              <a:buFontTx/>
              <a:buBlip>
                <a:blip r:embed="rId3"/>
              </a:buBlip>
              <a:defRPr/>
            </a:lvl4pPr>
            <a:lvl5pPr marL="1485900" indent="-2794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p:nvPr>
        </p:nvSpPr>
        <p:spPr>
          <a:xfrm>
            <a:off x="1911926" y="647700"/>
            <a:ext cx="9632373" cy="723900"/>
          </a:xfrm>
        </p:spPr>
        <p:txBody>
          <a:bodyPr/>
          <a:lstStyle/>
          <a:p>
            <a:r>
              <a:rPr lang="en-US"/>
              <a:t>Click to edit Master title style</a:t>
            </a:r>
          </a:p>
        </p:txBody>
      </p:sp>
      <p:sp>
        <p:nvSpPr>
          <p:cNvPr id="9" name="Date Placeholder 24">
            <a:extLst>
              <a:ext uri="{FF2B5EF4-FFF2-40B4-BE49-F238E27FC236}">
                <a16:creationId xmlns:a16="http://schemas.microsoft.com/office/drawing/2014/main" id="{63089ED7-5479-6750-7F23-AF6855D9211B}"/>
              </a:ext>
            </a:extLst>
          </p:cNvPr>
          <p:cNvSpPr>
            <a:spLocks noGrp="1"/>
          </p:cNvSpPr>
          <p:nvPr>
            <p:ph type="dt" sz="half" idx="14"/>
          </p:nvPr>
        </p:nvSpPr>
        <p:spPr/>
        <p:txBody>
          <a:bodyPr/>
          <a:lstStyle>
            <a:lvl1pPr>
              <a:defRPr/>
            </a:lvl1pPr>
          </a:lstStyle>
          <a:p>
            <a:pPr>
              <a:defRPr/>
            </a:pPr>
            <a:fld id="{A304D50B-5983-4B90-8720-0443085DB2E6}" type="datetimeFigureOut">
              <a:rPr lang="en-US"/>
              <a:pPr>
                <a:defRPr/>
              </a:pPr>
              <a:t>11/8/2024</a:t>
            </a:fld>
            <a:endParaRPr lang="en-US"/>
          </a:p>
        </p:txBody>
      </p:sp>
      <p:sp>
        <p:nvSpPr>
          <p:cNvPr id="10" name="Footer Placeholder 25">
            <a:extLst>
              <a:ext uri="{FF2B5EF4-FFF2-40B4-BE49-F238E27FC236}">
                <a16:creationId xmlns:a16="http://schemas.microsoft.com/office/drawing/2014/main" id="{11C8B42F-76B7-747D-BC37-0725ADFB20CA}"/>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26">
            <a:extLst>
              <a:ext uri="{FF2B5EF4-FFF2-40B4-BE49-F238E27FC236}">
                <a16:creationId xmlns:a16="http://schemas.microsoft.com/office/drawing/2014/main" id="{9F8426A2-71F6-C9F8-57A6-EF378E9CF252}"/>
              </a:ext>
            </a:extLst>
          </p:cNvPr>
          <p:cNvSpPr>
            <a:spLocks noGrp="1"/>
          </p:cNvSpPr>
          <p:nvPr>
            <p:ph type="sldNum" sz="quarter" idx="16"/>
          </p:nvPr>
        </p:nvSpPr>
        <p:spPr/>
        <p:txBody>
          <a:bodyPr/>
          <a:lstStyle>
            <a:lvl1pPr>
              <a:defRPr/>
            </a:lvl1pPr>
          </a:lstStyle>
          <a:p>
            <a:pPr>
              <a:defRPr/>
            </a:pPr>
            <a:fld id="{DB182F95-1DF4-40B5-9514-93B404BF4732}" type="slidenum">
              <a:rPr lang="en-US"/>
              <a:pPr>
                <a:defRPr/>
              </a:pPr>
              <a:t>‹#›</a:t>
            </a:fld>
            <a:endParaRPr lang="en-US"/>
          </a:p>
        </p:txBody>
      </p:sp>
    </p:spTree>
    <p:extLst>
      <p:ext uri="{BB962C8B-B14F-4D97-AF65-F5344CB8AC3E}">
        <p14:creationId xmlns:p14="http://schemas.microsoft.com/office/powerpoint/2010/main" val="106070077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9557ABF-E2A3-E52F-BC18-C75A3BCBD03D}"/>
              </a:ext>
            </a:extLst>
          </p:cNvPr>
          <p:cNvSpPr>
            <a:spLocks noGrp="1" noChangeArrowheads="1"/>
          </p:cNvSpPr>
          <p:nvPr>
            <p:ph type="title"/>
          </p:nvPr>
        </p:nvSpPr>
        <p:spPr bwMode="auto">
          <a:xfrm>
            <a:off x="647700" y="647700"/>
            <a:ext cx="10896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C7DE844-8B2B-3D18-D513-6BB38AA34CD8}"/>
              </a:ext>
            </a:extLst>
          </p:cNvPr>
          <p:cNvSpPr>
            <a:spLocks noGrp="1" noChangeArrowheads="1"/>
          </p:cNvSpPr>
          <p:nvPr>
            <p:ph type="body" idx="1"/>
          </p:nvPr>
        </p:nvSpPr>
        <p:spPr bwMode="auto">
          <a:xfrm>
            <a:off x="647700" y="1638300"/>
            <a:ext cx="108966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E83CC0F-9150-0E41-1AB9-8633B375B7E5}"/>
              </a:ext>
            </a:extLst>
          </p:cNvPr>
          <p:cNvSpPr>
            <a:spLocks noGrp="1"/>
          </p:cNvSpPr>
          <p:nvPr>
            <p:ph type="dt" sz="half" idx="2"/>
          </p:nvPr>
        </p:nvSpPr>
        <p:spPr>
          <a:xfrm>
            <a:off x="4381500" y="6210300"/>
            <a:ext cx="3429000" cy="365125"/>
          </a:xfrm>
          <a:prstGeom prst="rect">
            <a:avLst/>
          </a:prstGeom>
        </p:spPr>
        <p:txBody>
          <a:bodyPr vert="horz" lIns="91440" tIns="45720" rIns="91440" bIns="45720" rtlCol="0" anchor="b"/>
          <a:lstStyle>
            <a:lvl1pPr algn="ctr" eaLnBrk="1" fontAlgn="auto" hangingPunct="1">
              <a:spcBef>
                <a:spcPts val="0"/>
              </a:spcBef>
              <a:spcAft>
                <a:spcPts val="0"/>
              </a:spcAft>
              <a:defRPr sz="1200" b="0" i="0">
                <a:solidFill>
                  <a:schemeClr val="tx1">
                    <a:tint val="82000"/>
                  </a:schemeClr>
                </a:solidFill>
                <a:latin typeface="Arial Nova Cond Light" panose="020B0506020202020204" pitchFamily="34" charset="0"/>
              </a:defRPr>
            </a:lvl1pPr>
          </a:lstStyle>
          <a:p>
            <a:pPr>
              <a:defRPr/>
            </a:pPr>
            <a:fld id="{B0155DD6-A9E2-465D-8E8F-943511FC8DB5}" type="datetimeFigureOut">
              <a:rPr lang="en-US"/>
              <a:pPr>
                <a:defRPr/>
              </a:pPr>
              <a:t>11/8/2024</a:t>
            </a:fld>
            <a:endParaRPr lang="en-US"/>
          </a:p>
        </p:txBody>
      </p:sp>
      <p:sp>
        <p:nvSpPr>
          <p:cNvPr id="5" name="Footer Placeholder 4">
            <a:extLst>
              <a:ext uri="{FF2B5EF4-FFF2-40B4-BE49-F238E27FC236}">
                <a16:creationId xmlns:a16="http://schemas.microsoft.com/office/drawing/2014/main" id="{F1DF9D90-6DF9-71DE-53A8-FA1A63A741B9}"/>
              </a:ext>
            </a:extLst>
          </p:cNvPr>
          <p:cNvSpPr>
            <a:spLocks noGrp="1"/>
          </p:cNvSpPr>
          <p:nvPr>
            <p:ph type="ftr" sz="quarter" idx="3"/>
          </p:nvPr>
        </p:nvSpPr>
        <p:spPr>
          <a:xfrm>
            <a:off x="647700" y="6210300"/>
            <a:ext cx="3429000" cy="320675"/>
          </a:xfrm>
          <a:prstGeom prst="rect">
            <a:avLst/>
          </a:prstGeom>
        </p:spPr>
        <p:txBody>
          <a:bodyPr vert="horz" lIns="91440" tIns="45720" rIns="91440" bIns="45720" rtlCol="0" anchor="b"/>
          <a:lstStyle>
            <a:lvl1pPr marL="285750" indent="-109538" algn="l" eaLnBrk="1" fontAlgn="auto" hangingPunct="1">
              <a:spcBef>
                <a:spcPts val="0"/>
              </a:spcBef>
              <a:spcAft>
                <a:spcPts val="0"/>
              </a:spcAft>
              <a:buFont typeface="System Font Regular"/>
              <a:buChar char="*"/>
              <a:tabLst/>
              <a:defRPr sz="1200" b="0" i="0">
                <a:solidFill>
                  <a:schemeClr val="tx1">
                    <a:tint val="82000"/>
                  </a:schemeClr>
                </a:solidFill>
                <a:latin typeface="Arial Nova Cond Light" panose="020B0506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84796BD-F8CA-B19A-5347-18BA4AE63E26}"/>
              </a:ext>
            </a:extLst>
          </p:cNvPr>
          <p:cNvSpPr>
            <a:spLocks noGrp="1"/>
          </p:cNvSpPr>
          <p:nvPr>
            <p:ph type="sldNum" sz="quarter" idx="4"/>
          </p:nvPr>
        </p:nvSpPr>
        <p:spPr>
          <a:xfrm>
            <a:off x="8115300" y="6223000"/>
            <a:ext cx="3525838" cy="365125"/>
          </a:xfrm>
          <a:prstGeom prst="rect">
            <a:avLst/>
          </a:prstGeom>
        </p:spPr>
        <p:txBody>
          <a:bodyPr vert="horz" lIns="91440" tIns="45720" rIns="91440" bIns="45720" rtlCol="0" anchor="b"/>
          <a:lstStyle>
            <a:lvl1pPr algn="r" eaLnBrk="1" fontAlgn="auto" hangingPunct="1">
              <a:spcBef>
                <a:spcPts val="0"/>
              </a:spcBef>
              <a:spcAft>
                <a:spcPts val="0"/>
              </a:spcAft>
              <a:defRPr sz="1200" b="0" i="0">
                <a:solidFill>
                  <a:schemeClr val="tx1">
                    <a:tint val="82000"/>
                  </a:schemeClr>
                </a:solidFill>
                <a:latin typeface="Arial Nova Cond Light" panose="020B0506020202020204" pitchFamily="34" charset="0"/>
              </a:defRPr>
            </a:lvl1pPr>
          </a:lstStyle>
          <a:p>
            <a:pPr>
              <a:defRPr/>
            </a:pPr>
            <a:fld id="{8DD79CAE-CDA4-4FFA-B4C2-044022AB02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 id="2147483955" r:id="rId48"/>
    <p:sldLayoutId id="2147483956" r:id="rId49"/>
    <p:sldLayoutId id="2147483957" r:id="rId50"/>
    <p:sldLayoutId id="2147483958" r:id="rId51"/>
    <p:sldLayoutId id="2147483959" r:id="rId52"/>
    <p:sldLayoutId id="2147483960" r:id="rId53"/>
    <p:sldLayoutId id="2147483961" r:id="rId54"/>
    <p:sldLayoutId id="2147483962" r:id="rId55"/>
    <p:sldLayoutId id="2147483963" r:id="rId56"/>
    <p:sldLayoutId id="2147483964" r:id="rId57"/>
    <p:sldLayoutId id="2147483965" r:id="rId58"/>
    <p:sldLayoutId id="2147483966" r:id="rId59"/>
    <p:sldLayoutId id="2147483967" r:id="rId60"/>
    <p:sldLayoutId id="2147483968" r:id="rId61"/>
    <p:sldLayoutId id="2147483907" r:id="rId62"/>
    <p:sldLayoutId id="2147483969" r:id="rId63"/>
    <p:sldLayoutId id="2147483970" r:id="rId64"/>
  </p:sldLayoutIdLst>
  <p:txStyles>
    <p:titleStyle>
      <a:lvl1pPr algn="l" rtl="0" eaLnBrk="0" fontAlgn="base" hangingPunct="0">
        <a:spcBef>
          <a:spcPct val="0"/>
        </a:spcBef>
        <a:spcAft>
          <a:spcPct val="0"/>
        </a:spcAft>
        <a:defRPr sz="3600" b="1" kern="1200">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Nova" panose="020B0504020202020204" pitchFamily="34" charset="0"/>
        </a:defRPr>
      </a:lvl2pPr>
      <a:lvl3pPr algn="l" rtl="0" eaLnBrk="0" fontAlgn="base" hangingPunct="0">
        <a:spcBef>
          <a:spcPct val="0"/>
        </a:spcBef>
        <a:spcAft>
          <a:spcPct val="0"/>
        </a:spcAft>
        <a:defRPr sz="3600" b="1">
          <a:solidFill>
            <a:schemeClr val="tx2"/>
          </a:solidFill>
          <a:latin typeface="Arial Nova" panose="020B0504020202020204" pitchFamily="34" charset="0"/>
        </a:defRPr>
      </a:lvl3pPr>
      <a:lvl4pPr algn="l" rtl="0" eaLnBrk="0" fontAlgn="base" hangingPunct="0">
        <a:spcBef>
          <a:spcPct val="0"/>
        </a:spcBef>
        <a:spcAft>
          <a:spcPct val="0"/>
        </a:spcAft>
        <a:defRPr sz="3600" b="1">
          <a:solidFill>
            <a:schemeClr val="tx2"/>
          </a:solidFill>
          <a:latin typeface="Arial Nova" panose="020B0504020202020204" pitchFamily="34" charset="0"/>
        </a:defRPr>
      </a:lvl4pPr>
      <a:lvl5pPr algn="l" rtl="0" eaLnBrk="0" fontAlgn="base" hangingPunct="0">
        <a:spcBef>
          <a:spcPct val="0"/>
        </a:spcBef>
        <a:spcAft>
          <a:spcPct val="0"/>
        </a:spcAft>
        <a:defRPr sz="3600" b="1">
          <a:solidFill>
            <a:schemeClr val="tx2"/>
          </a:solidFill>
          <a:latin typeface="Arial Nova" panose="020B0504020202020204" pitchFamily="34" charset="0"/>
        </a:defRPr>
      </a:lvl5pPr>
      <a:lvl6pPr marL="457200" algn="l" rtl="0" fontAlgn="base">
        <a:spcBef>
          <a:spcPct val="0"/>
        </a:spcBef>
        <a:spcAft>
          <a:spcPct val="0"/>
        </a:spcAft>
        <a:defRPr sz="3600" b="1">
          <a:solidFill>
            <a:schemeClr val="tx2"/>
          </a:solidFill>
          <a:latin typeface="Arial Nova" panose="020B0504020202020204" pitchFamily="34" charset="0"/>
        </a:defRPr>
      </a:lvl6pPr>
      <a:lvl7pPr marL="914400" algn="l" rtl="0" fontAlgn="base">
        <a:spcBef>
          <a:spcPct val="0"/>
        </a:spcBef>
        <a:spcAft>
          <a:spcPct val="0"/>
        </a:spcAft>
        <a:defRPr sz="3600" b="1">
          <a:solidFill>
            <a:schemeClr val="tx2"/>
          </a:solidFill>
          <a:latin typeface="Arial Nova" panose="020B0504020202020204" pitchFamily="34" charset="0"/>
        </a:defRPr>
      </a:lvl7pPr>
      <a:lvl8pPr marL="1371600" algn="l" rtl="0" fontAlgn="base">
        <a:spcBef>
          <a:spcPct val="0"/>
        </a:spcBef>
        <a:spcAft>
          <a:spcPct val="0"/>
        </a:spcAft>
        <a:defRPr sz="3600" b="1">
          <a:solidFill>
            <a:schemeClr val="tx2"/>
          </a:solidFill>
          <a:latin typeface="Arial Nova" panose="020B0504020202020204" pitchFamily="34" charset="0"/>
        </a:defRPr>
      </a:lvl8pPr>
      <a:lvl9pPr marL="1828800" algn="l" rtl="0" fontAlgn="base">
        <a:spcBef>
          <a:spcPct val="0"/>
        </a:spcBef>
        <a:spcAft>
          <a:spcPct val="0"/>
        </a:spcAft>
        <a:defRPr sz="3600" b="1">
          <a:solidFill>
            <a:schemeClr val="tx2"/>
          </a:solidFill>
          <a:latin typeface="Arial Nova" panose="020B0504020202020204" pitchFamily="34" charset="0"/>
        </a:defRPr>
      </a:lvl9pPr>
    </p:titleStyle>
    <p:bodyStyle>
      <a:lvl1pPr marL="293688" indent="-293688" algn="l" rtl="0" eaLnBrk="0" fontAlgn="base" hangingPunct="0">
        <a:spcBef>
          <a:spcPts val="1600"/>
        </a:spcBef>
        <a:spcAft>
          <a:spcPct val="0"/>
        </a:spcAft>
        <a:buClr>
          <a:schemeClr val="accent2"/>
        </a:buClr>
        <a:buSzPct val="75000"/>
        <a:buBlip>
          <a:blip r:embed="rId66"/>
        </a:buBlip>
        <a:defRPr sz="2400" kern="1200">
          <a:solidFill>
            <a:schemeClr val="tx2"/>
          </a:solidFill>
          <a:latin typeface="+mn-lt"/>
          <a:ea typeface="+mn-ea"/>
          <a:cs typeface="+mn-cs"/>
        </a:defRPr>
      </a:lvl1pPr>
      <a:lvl2pPr marL="573088" indent="-287338" algn="l" rtl="0" eaLnBrk="0" fontAlgn="base" hangingPunct="0">
        <a:spcBef>
          <a:spcPts val="600"/>
        </a:spcBef>
        <a:spcAft>
          <a:spcPct val="0"/>
        </a:spcAft>
        <a:buClr>
          <a:schemeClr val="accent2"/>
        </a:buClr>
        <a:buSzPct val="75000"/>
        <a:buBlip>
          <a:blip r:embed="rId66"/>
        </a:buBlip>
        <a:defRPr sz="1600" kern="1200">
          <a:solidFill>
            <a:schemeClr val="tx2"/>
          </a:solidFill>
          <a:latin typeface="+mn-lt"/>
          <a:ea typeface="+mn-ea"/>
          <a:cs typeface="+mn-cs"/>
        </a:defRPr>
      </a:lvl2pPr>
      <a:lvl3pPr marL="804863" indent="-231775" algn="l" rtl="0" eaLnBrk="0" fontAlgn="base" hangingPunct="0">
        <a:spcBef>
          <a:spcPts val="600"/>
        </a:spcBef>
        <a:spcAft>
          <a:spcPct val="0"/>
        </a:spcAft>
        <a:buClr>
          <a:schemeClr val="accent2"/>
        </a:buClr>
        <a:buSzPct val="75000"/>
        <a:buBlip>
          <a:blip r:embed="rId66"/>
        </a:buBlip>
        <a:defRPr sz="1600" kern="1200">
          <a:solidFill>
            <a:schemeClr val="tx2"/>
          </a:solidFill>
          <a:latin typeface="+mn-lt"/>
          <a:ea typeface="+mn-ea"/>
          <a:cs typeface="+mn-cs"/>
        </a:defRPr>
      </a:lvl3pPr>
      <a:lvl4pPr marL="1036638" indent="-231775" algn="l" rtl="0" eaLnBrk="0" fontAlgn="base" hangingPunct="0">
        <a:spcBef>
          <a:spcPts val="600"/>
        </a:spcBef>
        <a:spcAft>
          <a:spcPct val="0"/>
        </a:spcAft>
        <a:buClr>
          <a:schemeClr val="accent2"/>
        </a:buClr>
        <a:buSzPct val="75000"/>
        <a:buBlip>
          <a:blip r:embed="rId66"/>
        </a:buBlip>
        <a:defRPr sz="1600" kern="1200">
          <a:solidFill>
            <a:schemeClr val="tx2"/>
          </a:solidFill>
          <a:latin typeface="+mn-lt"/>
          <a:ea typeface="+mn-ea"/>
          <a:cs typeface="+mn-cs"/>
        </a:defRPr>
      </a:lvl4pPr>
      <a:lvl5pPr marL="1323975" indent="-231775" algn="l" rtl="0" eaLnBrk="0" fontAlgn="base" hangingPunct="0">
        <a:spcBef>
          <a:spcPts val="600"/>
        </a:spcBef>
        <a:spcAft>
          <a:spcPct val="0"/>
        </a:spcAft>
        <a:buClr>
          <a:schemeClr val="accent2"/>
        </a:buClr>
        <a:buSzPct val="75000"/>
        <a:buBlip>
          <a:blip r:embed="rId66"/>
        </a:buBlip>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19.emf"/><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36.png"/><Relationship Id="rId1" Type="http://schemas.openxmlformats.org/officeDocument/2006/relationships/slideLayout" Target="../slideLayouts/slideLayout4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mailto:Connect@OlympicCH.org"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emf"/><Relationship Id="rId7" Type="http://schemas.openxmlformats.org/officeDocument/2006/relationships/image" Target="../media/image49.emf"/><Relationship Id="rId12"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8.emf"/><Relationship Id="rId11" Type="http://schemas.openxmlformats.org/officeDocument/2006/relationships/image" Target="../media/image51.png"/><Relationship Id="rId5" Type="http://schemas.openxmlformats.org/officeDocument/2006/relationships/image" Target="../media/image47.emf"/><Relationship Id="rId10" Type="http://schemas.openxmlformats.org/officeDocument/2006/relationships/image" Target="../media/image6.png"/><Relationship Id="rId4" Type="http://schemas.openxmlformats.org/officeDocument/2006/relationships/image" Target="../media/image46.emf"/><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hyperlink" Target="mailto:Connect@OlympicCH.org"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9.em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7244C122-E6B3-8B74-8B3D-D1BC7AECE073}"/>
              </a:ext>
            </a:extLst>
          </p:cNvPr>
          <p:cNvSpPr>
            <a:spLocks noGrp="1" noChangeArrowheads="1"/>
          </p:cNvSpPr>
          <p:nvPr>
            <p:ph type="ctrTitle"/>
          </p:nvPr>
        </p:nvSpPr>
        <p:spPr>
          <a:xfrm>
            <a:off x="4249738" y="1638300"/>
            <a:ext cx="6989762" cy="2125663"/>
          </a:xfrm>
        </p:spPr>
        <p:txBody>
          <a:bodyPr/>
          <a:lstStyle/>
          <a:p>
            <a:pPr eaLnBrk="1" hangingPunct="1"/>
            <a:r>
              <a:rPr lang="en-US" altLang="en-US" sz="4400"/>
              <a:t>Olympic Connect</a:t>
            </a:r>
            <a:br>
              <a:rPr lang="en-US" altLang="en-US"/>
            </a:br>
            <a:r>
              <a:rPr lang="en-US" altLang="en-US" sz="2200"/>
              <a:t>A unified network of partners that seamlessly </a:t>
            </a:r>
            <a:br>
              <a:rPr lang="en-US" altLang="en-US" sz="2200"/>
            </a:br>
            <a:r>
              <a:rPr lang="en-US" altLang="en-US" sz="2200"/>
              <a:t>connects people to the support they need to thrive.</a:t>
            </a:r>
          </a:p>
        </p:txBody>
      </p:sp>
      <p:sp>
        <p:nvSpPr>
          <p:cNvPr id="3" name="Subtitle 2">
            <a:extLst>
              <a:ext uri="{FF2B5EF4-FFF2-40B4-BE49-F238E27FC236}">
                <a16:creationId xmlns:a16="http://schemas.microsoft.com/office/drawing/2014/main" id="{EC558323-5EEC-13C0-E616-5BDAF05BDF1F}"/>
              </a:ext>
            </a:extLst>
          </p:cNvPr>
          <p:cNvSpPr>
            <a:spLocks noGrp="1"/>
          </p:cNvSpPr>
          <p:nvPr>
            <p:ph type="subTitle" idx="1"/>
          </p:nvPr>
        </p:nvSpPr>
        <p:spPr>
          <a:xfrm>
            <a:off x="4381500" y="4090988"/>
            <a:ext cx="6858000" cy="876300"/>
          </a:xfrm>
        </p:spPr>
        <p:txBody>
          <a:bodyPr rtlCol="0"/>
          <a:lstStyle/>
          <a:p>
            <a:pPr eaLnBrk="1" fontAlgn="auto" hangingPunct="1">
              <a:spcAft>
                <a:spcPts val="0"/>
              </a:spcAft>
              <a:defRPr/>
            </a:pPr>
            <a:r>
              <a:rPr lang="en-US"/>
              <a:t>PRESENTATION TITLE, 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39A633-7E1D-BC39-7F91-11518753F1B7}"/>
              </a:ext>
            </a:extLst>
          </p:cNvPr>
          <p:cNvSpPr>
            <a:spLocks noGrp="1"/>
          </p:cNvSpPr>
          <p:nvPr>
            <p:ph sz="half" idx="1"/>
          </p:nvPr>
        </p:nvSpPr>
        <p:spPr>
          <a:xfrm>
            <a:off x="647700" y="3429000"/>
            <a:ext cx="3429000" cy="2514600"/>
          </a:xfrm>
        </p:spPr>
        <p:txBody>
          <a:bodyPr rtlCol="0">
            <a:normAutofit fontScale="92500"/>
          </a:bodyPr>
          <a:lstStyle/>
          <a:p>
            <a:pPr eaLnBrk="1" fontAlgn="auto" hangingPunct="1">
              <a:spcAft>
                <a:spcPts val="0"/>
              </a:spcAft>
              <a:defRPr/>
            </a:pPr>
            <a:r>
              <a:rPr lang="en-US"/>
              <a:t>We tackle health issues no single sector or tribe can tackle alone. </a:t>
            </a:r>
          </a:p>
          <a:p>
            <a:pPr eaLnBrk="1" fontAlgn="auto" hangingPunct="1">
              <a:spcAft>
                <a:spcPts val="0"/>
              </a:spcAft>
              <a:defRPr/>
            </a:pPr>
            <a:r>
              <a:rPr lang="en-US"/>
              <a:t>We solve health problems through collaborative action.</a:t>
            </a:r>
          </a:p>
        </p:txBody>
      </p:sp>
      <p:sp>
        <p:nvSpPr>
          <p:cNvPr id="87043" name="Content Placeholder 2">
            <a:extLst>
              <a:ext uri="{FF2B5EF4-FFF2-40B4-BE49-F238E27FC236}">
                <a16:creationId xmlns:a16="http://schemas.microsoft.com/office/drawing/2014/main" id="{DAED34FF-1045-01AF-F017-744A75C69865}"/>
              </a:ext>
            </a:extLst>
          </p:cNvPr>
          <p:cNvSpPr>
            <a:spLocks noGrp="1" noChangeArrowheads="1"/>
          </p:cNvSpPr>
          <p:nvPr>
            <p:ph sz="half" idx="2"/>
          </p:nvPr>
        </p:nvSpPr>
        <p:spPr>
          <a:xfrm>
            <a:off x="4381500" y="3429000"/>
            <a:ext cx="3429000" cy="2514600"/>
          </a:xfrm>
        </p:spPr>
        <p:txBody>
          <a:bodyPr/>
          <a:lstStyle/>
          <a:p>
            <a:pPr eaLnBrk="1" hangingPunct="1"/>
            <a:r>
              <a:rPr lang="en-US" altLang="en-US" sz="2200"/>
              <a:t>The community </a:t>
            </a:r>
            <a:br>
              <a:rPr lang="en-US" altLang="en-US" sz="2200"/>
            </a:br>
            <a:r>
              <a:rPr lang="en-US" altLang="en-US" sz="2200"/>
              <a:t>care hub for the Olympic region.</a:t>
            </a:r>
          </a:p>
        </p:txBody>
      </p:sp>
      <p:sp>
        <p:nvSpPr>
          <p:cNvPr id="87044" name="Content Placeholder 3">
            <a:extLst>
              <a:ext uri="{FF2B5EF4-FFF2-40B4-BE49-F238E27FC236}">
                <a16:creationId xmlns:a16="http://schemas.microsoft.com/office/drawing/2014/main" id="{ED13F4F1-7DD8-348D-D05D-3C090EE18B2C}"/>
              </a:ext>
            </a:extLst>
          </p:cNvPr>
          <p:cNvSpPr>
            <a:spLocks noGrp="1" noChangeArrowheads="1"/>
          </p:cNvSpPr>
          <p:nvPr>
            <p:ph sz="half" idx="13"/>
          </p:nvPr>
        </p:nvSpPr>
        <p:spPr>
          <a:xfrm>
            <a:off x="8115300" y="3429000"/>
            <a:ext cx="3429000" cy="2514600"/>
          </a:xfrm>
        </p:spPr>
        <p:txBody>
          <a:bodyPr/>
          <a:lstStyle/>
          <a:p>
            <a:pPr eaLnBrk="1" hangingPunct="1"/>
            <a:r>
              <a:rPr lang="en-US" altLang="en-US" sz="2200"/>
              <a:t>Networked with 9 Accountable Communities of Health across the state.</a:t>
            </a:r>
          </a:p>
          <a:p>
            <a:pPr eaLnBrk="1" hangingPunct="1"/>
            <a:r>
              <a:rPr lang="en-US" altLang="en-US" sz="2200"/>
              <a:t>A Community Care Hub of Washington.</a:t>
            </a:r>
          </a:p>
          <a:p>
            <a:pPr eaLnBrk="1" hangingPunct="1"/>
            <a:endParaRPr lang="en-US" altLang="en-US"/>
          </a:p>
          <a:p>
            <a:pPr eaLnBrk="1" hangingPunct="1"/>
            <a:endParaRPr lang="en-US" altLang="en-US"/>
          </a:p>
        </p:txBody>
      </p:sp>
      <p:sp>
        <p:nvSpPr>
          <p:cNvPr id="87045" name="Title 4">
            <a:extLst>
              <a:ext uri="{FF2B5EF4-FFF2-40B4-BE49-F238E27FC236}">
                <a16:creationId xmlns:a16="http://schemas.microsoft.com/office/drawing/2014/main" id="{254DA03D-B29C-C718-EC13-0EB55DB92CF3}"/>
              </a:ext>
            </a:extLst>
          </p:cNvPr>
          <p:cNvSpPr>
            <a:spLocks noGrp="1" noChangeArrowheads="1"/>
          </p:cNvSpPr>
          <p:nvPr>
            <p:ph type="title"/>
          </p:nvPr>
        </p:nvSpPr>
        <p:spPr>
          <a:xfrm>
            <a:off x="1911350" y="647700"/>
            <a:ext cx="9632950" cy="723900"/>
          </a:xfrm>
        </p:spPr>
        <p:txBody>
          <a:bodyPr/>
          <a:lstStyle/>
          <a:p>
            <a:pPr eaLnBrk="1" hangingPunct="1"/>
            <a:r>
              <a:rPr lang="en-US" altLang="en-US"/>
              <a:t>What is a Community Care Hub?</a:t>
            </a:r>
          </a:p>
        </p:txBody>
      </p:sp>
      <p:pic>
        <p:nvPicPr>
          <p:cNvPr id="87046" name="Picture 5">
            <a:extLst>
              <a:ext uri="{FF2B5EF4-FFF2-40B4-BE49-F238E27FC236}">
                <a16:creationId xmlns:a16="http://schemas.microsoft.com/office/drawing/2014/main" id="{F8F105FF-2899-9B51-C17B-675D5FACA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846263"/>
            <a:ext cx="27606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667E8BF-1BA6-C97D-E1D9-85751C6B05EF}"/>
              </a:ext>
            </a:extLst>
          </p:cNvPr>
          <p:cNvSpPr/>
          <p:nvPr/>
        </p:nvSpPr>
        <p:spPr>
          <a:xfrm>
            <a:off x="647700" y="1490663"/>
            <a:ext cx="11069638"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87048" name="Picture 7">
            <a:extLst>
              <a:ext uri="{FF2B5EF4-FFF2-40B4-BE49-F238E27FC236}">
                <a16:creationId xmlns:a16="http://schemas.microsoft.com/office/drawing/2014/main" id="{EF76E083-8BBA-D9C8-5F23-1B2807844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1874838"/>
            <a:ext cx="159543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a:extLst>
              <a:ext uri="{FF2B5EF4-FFF2-40B4-BE49-F238E27FC236}">
                <a16:creationId xmlns:a16="http://schemas.microsoft.com/office/drawing/2014/main" id="{419EE29F-1098-B735-01AD-26B6305FB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188" y="2476500"/>
            <a:ext cx="3429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892E18-597C-0069-416C-26B662FA459F}"/>
              </a:ext>
            </a:extLst>
          </p:cNvPr>
          <p:cNvSpPr>
            <a:spLocks noGrp="1"/>
          </p:cNvSpPr>
          <p:nvPr>
            <p:ph type="body" idx="13"/>
          </p:nvPr>
        </p:nvSpPr>
        <p:spPr>
          <a:xfrm>
            <a:off x="963613" y="4076700"/>
            <a:ext cx="6846887" cy="876300"/>
          </a:xfrm>
        </p:spPr>
        <p:txBody>
          <a:bodyPr/>
          <a:lstStyle/>
          <a:p>
            <a:pPr eaLnBrk="1" hangingPunct="1">
              <a:defRPr/>
            </a:pPr>
            <a:r>
              <a:rPr lang="en-US"/>
              <a:t>Connect people to care and services through trusted helpers.</a:t>
            </a:r>
          </a:p>
        </p:txBody>
      </p:sp>
      <p:sp>
        <p:nvSpPr>
          <p:cNvPr id="89091" name="Title 1">
            <a:extLst>
              <a:ext uri="{FF2B5EF4-FFF2-40B4-BE49-F238E27FC236}">
                <a16:creationId xmlns:a16="http://schemas.microsoft.com/office/drawing/2014/main" id="{3552A0F9-ED0A-D920-4C2E-4E512FA63AC1}"/>
              </a:ext>
            </a:extLst>
          </p:cNvPr>
          <p:cNvSpPr>
            <a:spLocks noGrp="1" noChangeArrowheads="1"/>
          </p:cNvSpPr>
          <p:nvPr>
            <p:ph type="title"/>
          </p:nvPr>
        </p:nvSpPr>
        <p:spPr>
          <a:xfrm>
            <a:off x="963613" y="1638300"/>
            <a:ext cx="6846887" cy="2133600"/>
          </a:xfrm>
        </p:spPr>
        <p:txBody>
          <a:bodyPr/>
          <a:lstStyle/>
          <a:p>
            <a:pPr eaLnBrk="1" hangingPunct="1"/>
            <a:r>
              <a:rPr lang="en-US" altLang="en-US"/>
              <a:t>What we do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6" descr="A black background with white circles&#10;&#10;Description automatically generated">
            <a:extLst>
              <a:ext uri="{FF2B5EF4-FFF2-40B4-BE49-F238E27FC236}">
                <a16:creationId xmlns:a16="http://schemas.microsoft.com/office/drawing/2014/main" id="{D0B49662-A42E-6D5D-BC5B-584B8CB11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92213"/>
            <a:ext cx="513238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44B882BB-4F7C-EFD6-21D1-EE4A1DAA155E}"/>
              </a:ext>
            </a:extLst>
          </p:cNvPr>
          <p:cNvSpPr>
            <a:spLocks noGrp="1"/>
          </p:cNvSpPr>
          <p:nvPr>
            <p:ph type="body" sz="quarter" idx="13"/>
          </p:nvPr>
        </p:nvSpPr>
        <p:spPr>
          <a:xfrm>
            <a:off x="647700" y="1638300"/>
            <a:ext cx="5103813" cy="4244975"/>
          </a:xfrm>
        </p:spPr>
        <p:txBody>
          <a:bodyPr rtlCol="0">
            <a:normAutofit/>
          </a:bodyPr>
          <a:lstStyle/>
          <a:p>
            <a:pPr marL="0" indent="0" eaLnBrk="1" fontAlgn="auto" hangingPunct="1">
              <a:spcAft>
                <a:spcPts val="0"/>
              </a:spcAft>
              <a:buFontTx/>
              <a:buNone/>
              <a:defRPr/>
            </a:pPr>
            <a:r>
              <a:rPr lang="en-US"/>
              <a:t>Our communities can’t thrive if people don’t have what they need for optimal health and well-being.</a:t>
            </a:r>
          </a:p>
          <a:p>
            <a:pPr eaLnBrk="1" fontAlgn="auto" hangingPunct="1">
              <a:spcAft>
                <a:spcPts val="0"/>
              </a:spcAft>
              <a:defRPr/>
            </a:pPr>
            <a:r>
              <a:rPr lang="en-US" b="1">
                <a:solidFill>
                  <a:srgbClr val="C6A13D"/>
                </a:solidFill>
              </a:rPr>
              <a:t>Siloed efforts. </a:t>
            </a:r>
            <a:r>
              <a:rPr lang="en-US"/>
              <a:t>Our efforts to address social needs are largely siloed.</a:t>
            </a:r>
          </a:p>
          <a:p>
            <a:pPr eaLnBrk="1" fontAlgn="auto" hangingPunct="1">
              <a:spcAft>
                <a:spcPts val="0"/>
              </a:spcAft>
              <a:defRPr/>
            </a:pPr>
            <a:r>
              <a:rPr lang="en-US" b="1">
                <a:solidFill>
                  <a:srgbClr val="C6A13D"/>
                </a:solidFill>
              </a:rPr>
              <a:t>Insecure funding. </a:t>
            </a:r>
            <a:r>
              <a:rPr lang="en-US"/>
              <a:t>Organizations may not have sustainable funding to meet the needs.</a:t>
            </a:r>
          </a:p>
          <a:p>
            <a:pPr eaLnBrk="1" fontAlgn="auto" hangingPunct="1">
              <a:spcAft>
                <a:spcPts val="0"/>
              </a:spcAft>
              <a:defRPr/>
            </a:pPr>
            <a:r>
              <a:rPr lang="en-US" b="1">
                <a:solidFill>
                  <a:srgbClr val="C6A13D"/>
                </a:solidFill>
              </a:rPr>
              <a:t>No systems to track. </a:t>
            </a:r>
            <a:r>
              <a:rPr lang="en-US"/>
              <a:t> There isn’t a system to track and address gaps in available resources or to see how our efforts are paying off.</a:t>
            </a:r>
          </a:p>
        </p:txBody>
      </p:sp>
      <p:sp>
        <p:nvSpPr>
          <p:cNvPr id="91140" name="Title 21">
            <a:extLst>
              <a:ext uri="{FF2B5EF4-FFF2-40B4-BE49-F238E27FC236}">
                <a16:creationId xmlns:a16="http://schemas.microsoft.com/office/drawing/2014/main" id="{3DC5A101-5C42-4C22-8EDD-6E822A8DF569}"/>
              </a:ext>
            </a:extLst>
          </p:cNvPr>
          <p:cNvSpPr>
            <a:spLocks noGrp="1" noChangeArrowheads="1"/>
          </p:cNvSpPr>
          <p:nvPr>
            <p:ph type="title"/>
          </p:nvPr>
        </p:nvSpPr>
        <p:spPr>
          <a:xfrm>
            <a:off x="647700" y="647700"/>
            <a:ext cx="10896600" cy="723900"/>
          </a:xfrm>
        </p:spPr>
        <p:txBody>
          <a:bodyPr/>
          <a:lstStyle/>
          <a:p>
            <a:pPr eaLnBrk="1" hangingPunct="1"/>
            <a:r>
              <a:rPr lang="en-US" altLang="en-US" b="1"/>
              <a:t>What we do</a:t>
            </a:r>
          </a:p>
        </p:txBody>
      </p:sp>
      <p:pic>
        <p:nvPicPr>
          <p:cNvPr id="91141" name="Picture 6" descr="A white outline of a graduation cap&#10;&#10;Description automatically generated">
            <a:extLst>
              <a:ext uri="{FF2B5EF4-FFF2-40B4-BE49-F238E27FC236}">
                <a16:creationId xmlns:a16="http://schemas.microsoft.com/office/drawing/2014/main" id="{4FB8D167-5794-49E9-A02F-FCE6AE2AD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663" y="2139950"/>
            <a:ext cx="5397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9" descr="A white line drawing of a tree and a bench&#10;&#10;Description automatically generated">
            <a:extLst>
              <a:ext uri="{FF2B5EF4-FFF2-40B4-BE49-F238E27FC236}">
                <a16:creationId xmlns:a16="http://schemas.microsoft.com/office/drawing/2014/main" id="{7D4E73C3-D66A-853D-FC96-AC30C105A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1688" y="3249613"/>
            <a:ext cx="5746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13" descr="A white line on a yellow background&#10;&#10;Description automatically generated">
            <a:extLst>
              <a:ext uri="{FF2B5EF4-FFF2-40B4-BE49-F238E27FC236}">
                <a16:creationId xmlns:a16="http://schemas.microsoft.com/office/drawing/2014/main" id="{1345F551-1F39-862B-1C6B-19D24A8D4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1325" y="3351213"/>
            <a:ext cx="53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17" descr="A black and white apple with a leaf&#10;&#10;Description automatically generated">
            <a:extLst>
              <a:ext uri="{FF2B5EF4-FFF2-40B4-BE49-F238E27FC236}">
                <a16:creationId xmlns:a16="http://schemas.microsoft.com/office/drawing/2014/main" id="{BB959959-E389-4B27-E686-8D19B9D0DF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4263" y="4562475"/>
            <a:ext cx="54768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23" descr="A black and white icon of a building&#10;&#10;Description automatically generated">
            <a:extLst>
              <a:ext uri="{FF2B5EF4-FFF2-40B4-BE49-F238E27FC236}">
                <a16:creationId xmlns:a16="http://schemas.microsoft.com/office/drawing/2014/main" id="{E5C5C3FD-E510-D17B-2735-D72D72A2B6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0300" y="2679700"/>
            <a:ext cx="5397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27" descr="A white line drawing of a house&#10;&#10;Description automatically generated">
            <a:extLst>
              <a:ext uri="{FF2B5EF4-FFF2-40B4-BE49-F238E27FC236}">
                <a16:creationId xmlns:a16="http://schemas.microsoft.com/office/drawing/2014/main" id="{22B10BC3-6C69-CB3B-C7D4-B4BAD6D0CE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5413" y="2981325"/>
            <a:ext cx="574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31" descr="A white line drawing of a baby carriage&#10;&#10;Description automatically generated">
            <a:extLst>
              <a:ext uri="{FF2B5EF4-FFF2-40B4-BE49-F238E27FC236}">
                <a16:creationId xmlns:a16="http://schemas.microsoft.com/office/drawing/2014/main" id="{EE247274-6940-4828-B1A8-ED75718CEF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1850" y="4006850"/>
            <a:ext cx="574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41" descr="A white line on a brown background&#10;&#10;Description automatically generated">
            <a:extLst>
              <a:ext uri="{FF2B5EF4-FFF2-40B4-BE49-F238E27FC236}">
                <a16:creationId xmlns:a16="http://schemas.microsoft.com/office/drawing/2014/main" id="{74243921-75A2-F123-DC31-3C5EE15F20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6475" y="1454150"/>
            <a:ext cx="6080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43" descr="A car with a sad face&#10;&#10;Description automatically generated">
            <a:extLst>
              <a:ext uri="{FF2B5EF4-FFF2-40B4-BE49-F238E27FC236}">
                <a16:creationId xmlns:a16="http://schemas.microsoft.com/office/drawing/2014/main" id="{856180A0-EB6F-5593-B123-95DE80DFEB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5600" y="4633913"/>
            <a:ext cx="6365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45" descr="A stack of paper money&#10;&#10;Description automatically generated">
            <a:extLst>
              <a:ext uri="{FF2B5EF4-FFF2-40B4-BE49-F238E27FC236}">
                <a16:creationId xmlns:a16="http://schemas.microsoft.com/office/drawing/2014/main" id="{78113DAE-3DF2-2327-2F7C-380AADC894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7663" y="2640013"/>
            <a:ext cx="609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49" descr="A silhouette of a person&#10;&#10;Description automatically generated">
            <a:extLst>
              <a:ext uri="{FF2B5EF4-FFF2-40B4-BE49-F238E27FC236}">
                <a16:creationId xmlns:a16="http://schemas.microsoft.com/office/drawing/2014/main" id="{27CDF11B-2E5A-C788-32F2-0A2613014E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26413" y="3529013"/>
            <a:ext cx="1103312"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2" name="Picture 7" descr="A white line on a black background&#10;&#10;Description automatically generated">
            <a:extLst>
              <a:ext uri="{FF2B5EF4-FFF2-40B4-BE49-F238E27FC236}">
                <a16:creationId xmlns:a16="http://schemas.microsoft.com/office/drawing/2014/main" id="{5B456AC8-155A-F960-1060-B6E5EB67E2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2588" y="4311650"/>
            <a:ext cx="1258887"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Picture 14" descr="A yellow and black logo&#10;&#10;Description automatically generated">
            <a:extLst>
              <a:ext uri="{FF2B5EF4-FFF2-40B4-BE49-F238E27FC236}">
                <a16:creationId xmlns:a16="http://schemas.microsoft.com/office/drawing/2014/main" id="{5841D2E2-DF97-90F0-360D-BE388676C0C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77050" y="3690938"/>
            <a:ext cx="658813"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4" name="Picture 22" descr="A heart with a pulse line&#10;&#10;Description automatically generated">
            <a:extLst>
              <a:ext uri="{FF2B5EF4-FFF2-40B4-BE49-F238E27FC236}">
                <a16:creationId xmlns:a16="http://schemas.microsoft.com/office/drawing/2014/main" id="{16E04E52-3873-A215-90B8-688281F016E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32938" y="2174875"/>
            <a:ext cx="6969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3">
            <a:extLst>
              <a:ext uri="{FF2B5EF4-FFF2-40B4-BE49-F238E27FC236}">
                <a16:creationId xmlns:a16="http://schemas.microsoft.com/office/drawing/2014/main" id="{4A41CD01-33FD-55B6-535A-E97C235EC217}"/>
              </a:ext>
            </a:extLst>
          </p:cNvPr>
          <p:cNvSpPr>
            <a:spLocks noGrp="1" noChangeArrowheads="1"/>
          </p:cNvSpPr>
          <p:nvPr>
            <p:ph sz="quarter" idx="13"/>
          </p:nvPr>
        </p:nvSpPr>
        <p:spPr>
          <a:xfrm>
            <a:off x="647700" y="1638300"/>
            <a:ext cx="10896600" cy="4316413"/>
          </a:xfrm>
        </p:spPr>
        <p:txBody>
          <a:bodyPr/>
          <a:lstStyle/>
          <a:p>
            <a:pPr eaLnBrk="1" hangingPunct="1"/>
            <a:r>
              <a:rPr lang="en-US" altLang="en-US"/>
              <a:t>Funding</a:t>
            </a:r>
          </a:p>
          <a:p>
            <a:pPr lvl="1" eaLnBrk="1" hangingPunct="1"/>
            <a:r>
              <a:rPr lang="en-US" altLang="en-US"/>
              <a:t>Care coordination for social needs</a:t>
            </a:r>
          </a:p>
          <a:p>
            <a:pPr lvl="1" eaLnBrk="1" hangingPunct="1"/>
            <a:r>
              <a:rPr lang="en-US" altLang="en-US"/>
              <a:t>Expand &amp; enhance social needs resources and services</a:t>
            </a:r>
          </a:p>
          <a:p>
            <a:pPr lvl="1" eaLnBrk="1" hangingPunct="1"/>
            <a:r>
              <a:rPr lang="en-US" altLang="en-US"/>
              <a:t>Build capacity of and provide training for the community-based workforce</a:t>
            </a:r>
          </a:p>
          <a:p>
            <a:pPr eaLnBrk="1" hangingPunct="1"/>
            <a:r>
              <a:rPr lang="en-US" altLang="en-US"/>
              <a:t>Shared regional technology</a:t>
            </a:r>
          </a:p>
          <a:p>
            <a:pPr eaLnBrk="1" hangingPunct="1"/>
            <a:r>
              <a:rPr lang="en-US" altLang="en-US"/>
              <a:t>Outreach, engagement, and communication</a:t>
            </a:r>
          </a:p>
          <a:p>
            <a:pPr eaLnBrk="1" hangingPunct="1"/>
            <a:r>
              <a:rPr lang="en-US" altLang="en-US"/>
              <a:t>Data, analytics, and evaluation</a:t>
            </a:r>
          </a:p>
          <a:p>
            <a:pPr eaLnBrk="1" hangingPunct="1"/>
            <a:r>
              <a:rPr lang="en-US" altLang="en-US"/>
              <a:t>Alignment, coordination, and convening</a:t>
            </a:r>
          </a:p>
          <a:p>
            <a:pPr eaLnBrk="1" hangingPunct="1"/>
            <a:r>
              <a:rPr lang="en-US" altLang="en-US"/>
              <a:t>Continuous improvement over time</a:t>
            </a:r>
          </a:p>
        </p:txBody>
      </p:sp>
      <p:sp>
        <p:nvSpPr>
          <p:cNvPr id="93187" name="Title 2">
            <a:extLst>
              <a:ext uri="{FF2B5EF4-FFF2-40B4-BE49-F238E27FC236}">
                <a16:creationId xmlns:a16="http://schemas.microsoft.com/office/drawing/2014/main" id="{3DAA710B-82DE-A22D-5EC6-F8C1BBFCC538}"/>
              </a:ext>
            </a:extLst>
          </p:cNvPr>
          <p:cNvSpPr>
            <a:spLocks noGrp="1" noChangeArrowheads="1"/>
          </p:cNvSpPr>
          <p:nvPr>
            <p:ph type="title"/>
          </p:nvPr>
        </p:nvSpPr>
        <p:spPr/>
        <p:txBody>
          <a:bodyPr/>
          <a:lstStyle/>
          <a:p>
            <a:pPr eaLnBrk="1" hangingPunct="1"/>
            <a:r>
              <a:rPr lang="en-US" altLang="en-US"/>
              <a:t>What we do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Placeholder 22">
            <a:extLst>
              <a:ext uri="{FF2B5EF4-FFF2-40B4-BE49-F238E27FC236}">
                <a16:creationId xmlns:a16="http://schemas.microsoft.com/office/drawing/2014/main" id="{B48038E0-4580-1010-7828-AA2E0B28405C}"/>
              </a:ext>
            </a:extLst>
          </p:cNvPr>
          <p:cNvSpPr>
            <a:spLocks noGrp="1" noChangeArrowheads="1"/>
          </p:cNvSpPr>
          <p:nvPr>
            <p:ph type="body" sz="quarter" idx="13"/>
          </p:nvPr>
        </p:nvSpPr>
        <p:spPr/>
        <p:txBody>
          <a:bodyPr/>
          <a:lstStyle/>
          <a:p>
            <a:pPr eaLnBrk="1" hangingPunct="1"/>
            <a:r>
              <a:rPr lang="en-US" altLang="en-US"/>
              <a:t>Strengthened regional social service delivery</a:t>
            </a:r>
          </a:p>
          <a:p>
            <a:pPr eaLnBrk="1" hangingPunct="1"/>
            <a:r>
              <a:rPr lang="en-US" altLang="en-US"/>
              <a:t>Insights from regional data</a:t>
            </a:r>
          </a:p>
          <a:p>
            <a:pPr eaLnBrk="1" hangingPunct="1"/>
            <a:r>
              <a:rPr lang="en-US" altLang="en-US"/>
              <a:t>Promotion of partner expertise</a:t>
            </a:r>
          </a:p>
          <a:p>
            <a:pPr eaLnBrk="1" hangingPunct="1"/>
            <a:r>
              <a:rPr lang="en-US" altLang="en-US"/>
              <a:t>Shared learning</a:t>
            </a:r>
          </a:p>
        </p:txBody>
      </p:sp>
      <p:sp>
        <p:nvSpPr>
          <p:cNvPr id="95235" name="Title 21">
            <a:extLst>
              <a:ext uri="{FF2B5EF4-FFF2-40B4-BE49-F238E27FC236}">
                <a16:creationId xmlns:a16="http://schemas.microsoft.com/office/drawing/2014/main" id="{055F1C8D-299C-FD9F-8113-7D978FF8D4C7}"/>
              </a:ext>
            </a:extLst>
          </p:cNvPr>
          <p:cNvSpPr>
            <a:spLocks noGrp="1" noChangeArrowheads="1"/>
          </p:cNvSpPr>
          <p:nvPr>
            <p:ph type="title"/>
          </p:nvPr>
        </p:nvSpPr>
        <p:spPr>
          <a:xfrm>
            <a:off x="647700" y="647700"/>
            <a:ext cx="10896600" cy="723900"/>
          </a:xfrm>
        </p:spPr>
        <p:txBody>
          <a:bodyPr/>
          <a:lstStyle/>
          <a:p>
            <a:pPr eaLnBrk="1" hangingPunct="1"/>
            <a:r>
              <a:rPr lang="en-US" altLang="en-US"/>
              <a:t>Value we provide to our partners</a:t>
            </a:r>
          </a:p>
        </p:txBody>
      </p:sp>
      <p:pic>
        <p:nvPicPr>
          <p:cNvPr id="95236" name="Picture Placeholder 18" descr="A group of people wearing sunglasses&#10;&#10;Description automatically generated">
            <a:extLst>
              <a:ext uri="{FF2B5EF4-FFF2-40B4-BE49-F238E27FC236}">
                <a16:creationId xmlns:a16="http://schemas.microsoft.com/office/drawing/2014/main" id="{D75B3AC6-6017-CECB-109D-A46ADBDFFE8D}"/>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0" y="3797300"/>
            <a:ext cx="12204700" cy="3060700"/>
          </a:xfrm>
          <a:prstGeom prst="rect">
            <a:avLst/>
          </a:prstGeom>
        </p:spPr>
      </p:pic>
      <p:sp>
        <p:nvSpPr>
          <p:cNvPr id="95237" name="Text Placeholder 23">
            <a:extLst>
              <a:ext uri="{FF2B5EF4-FFF2-40B4-BE49-F238E27FC236}">
                <a16:creationId xmlns:a16="http://schemas.microsoft.com/office/drawing/2014/main" id="{0273ABFC-655C-42D0-4DD7-9D2161F3A434}"/>
              </a:ext>
            </a:extLst>
          </p:cNvPr>
          <p:cNvSpPr>
            <a:spLocks noGrp="1" noChangeArrowheads="1"/>
          </p:cNvSpPr>
          <p:nvPr>
            <p:ph type="body" sz="quarter" idx="18"/>
          </p:nvPr>
        </p:nvSpPr>
        <p:spPr>
          <a:xfrm>
            <a:off x="6248400" y="1638300"/>
            <a:ext cx="5300663" cy="2705100"/>
          </a:xfrm>
        </p:spPr>
        <p:txBody>
          <a:bodyPr/>
          <a:lstStyle/>
          <a:p>
            <a:pPr eaLnBrk="1" hangingPunct="1"/>
            <a:r>
              <a:rPr lang="en-US" altLang="en-US"/>
              <a:t>Sustainable financing</a:t>
            </a:r>
          </a:p>
          <a:p>
            <a:pPr eaLnBrk="1" hangingPunct="1"/>
            <a:r>
              <a:rPr lang="en-US" altLang="en-US"/>
              <a:t>Elevation of community voice</a:t>
            </a:r>
          </a:p>
          <a:p>
            <a:pPr eaLnBrk="1" hangingPunct="1"/>
            <a:r>
              <a:rPr lang="en-US" altLang="en-US"/>
              <a:t>Administrative support</a:t>
            </a:r>
          </a:p>
          <a:p>
            <a:pPr eaLnBrk="1" hangingPunct="1"/>
            <a:r>
              <a:rPr lang="en-US" altLang="en-US"/>
              <a:t>Reduced social admissions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aphic 17">
            <a:extLst>
              <a:ext uri="{FF2B5EF4-FFF2-40B4-BE49-F238E27FC236}">
                <a16:creationId xmlns:a16="http://schemas.microsoft.com/office/drawing/2014/main" id="{C3EBCCCC-B8E2-898A-26F8-3C86A7C769AE}"/>
              </a:ext>
            </a:extLst>
          </p:cNvPr>
          <p:cNvGrpSpPr>
            <a:grpSpLocks/>
          </p:cNvGrpSpPr>
          <p:nvPr/>
        </p:nvGrpSpPr>
        <p:grpSpPr bwMode="auto">
          <a:xfrm>
            <a:off x="9136063" y="2511425"/>
            <a:ext cx="1135062" cy="801688"/>
            <a:chOff x="9135982" y="2511498"/>
            <a:chExt cx="1135219" cy="802282"/>
          </a:xfrm>
        </p:grpSpPr>
        <p:sp>
          <p:nvSpPr>
            <p:cNvPr id="97342" name="Freeform 18">
              <a:extLst>
                <a:ext uri="{FF2B5EF4-FFF2-40B4-BE49-F238E27FC236}">
                  <a16:creationId xmlns:a16="http://schemas.microsoft.com/office/drawing/2014/main" id="{C4B8A8CA-C650-41F2-F02B-61B29BC75A3E}"/>
                </a:ext>
              </a:extLst>
            </p:cNvPr>
            <p:cNvSpPr>
              <a:spLocks/>
            </p:cNvSpPr>
            <p:nvPr/>
          </p:nvSpPr>
          <p:spPr bwMode="auto">
            <a:xfrm>
              <a:off x="9135982" y="2511498"/>
              <a:ext cx="1135219" cy="801546"/>
            </a:xfrm>
            <a:custGeom>
              <a:avLst/>
              <a:gdLst>
                <a:gd name="T0" fmla="*/ 872651 w 1135219"/>
                <a:gd name="T1" fmla="*/ 64664 h 801546"/>
                <a:gd name="T2" fmla="*/ 1120720 w 1135219"/>
                <a:gd name="T3" fmla="*/ 525119 h 801546"/>
                <a:gd name="T4" fmla="*/ 218986 w 1135219"/>
                <a:gd name="T5" fmla="*/ 794476 h 801546"/>
                <a:gd name="T6" fmla="*/ 414 w 1135219"/>
                <a:gd name="T7" fmla="*/ 374140 h 801546"/>
                <a:gd name="T8" fmla="*/ 169344 w 1135219"/>
                <a:gd name="T9" fmla="*/ 127816 h 801546"/>
                <a:gd name="T10" fmla="*/ 413795 w 1135219"/>
                <a:gd name="T11" fmla="*/ 10943 h 801546"/>
                <a:gd name="T12" fmla="*/ 872651 w 1135219"/>
                <a:gd name="T13" fmla="*/ 64664 h 8015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5219" h="801546">
                  <a:moveTo>
                    <a:pt x="872651" y="64664"/>
                  </a:moveTo>
                  <a:cubicBezTo>
                    <a:pt x="1025534" y="131781"/>
                    <a:pt x="1184632" y="308869"/>
                    <a:pt x="1120720" y="525119"/>
                  </a:cubicBezTo>
                  <a:cubicBezTo>
                    <a:pt x="1047658" y="772263"/>
                    <a:pt x="425676" y="822840"/>
                    <a:pt x="218986" y="794476"/>
                  </a:cubicBezTo>
                  <a:cubicBezTo>
                    <a:pt x="12364" y="766112"/>
                    <a:pt x="9428" y="518216"/>
                    <a:pt x="414" y="374140"/>
                  </a:cubicBezTo>
                  <a:cubicBezTo>
                    <a:pt x="-3136" y="317275"/>
                    <a:pt x="13115" y="276609"/>
                    <a:pt x="169344" y="127816"/>
                  </a:cubicBezTo>
                  <a:cubicBezTo>
                    <a:pt x="240836" y="59674"/>
                    <a:pt x="332061" y="33360"/>
                    <a:pt x="413795" y="10943"/>
                  </a:cubicBezTo>
                  <a:cubicBezTo>
                    <a:pt x="535815" y="-22548"/>
                    <a:pt x="789551" y="28166"/>
                    <a:pt x="872651" y="64664"/>
                  </a:cubicBezTo>
                  <a:close/>
                </a:path>
              </a:pathLst>
            </a:custGeom>
            <a:solidFill>
              <a:srgbClr val="C6A13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43" name="Freeform 19">
              <a:extLst>
                <a:ext uri="{FF2B5EF4-FFF2-40B4-BE49-F238E27FC236}">
                  <a16:creationId xmlns:a16="http://schemas.microsoft.com/office/drawing/2014/main" id="{33B984CD-A816-EEB3-0E68-2B6B13E744C3}"/>
                </a:ext>
              </a:extLst>
            </p:cNvPr>
            <p:cNvSpPr>
              <a:spLocks/>
            </p:cNvSpPr>
            <p:nvPr/>
          </p:nvSpPr>
          <p:spPr bwMode="auto">
            <a:xfrm>
              <a:off x="9143429" y="3004289"/>
              <a:ext cx="663702" cy="309491"/>
            </a:xfrm>
            <a:custGeom>
              <a:avLst/>
              <a:gdLst>
                <a:gd name="T0" fmla="*/ 663703 w 663702"/>
                <a:gd name="T1" fmla="*/ 281113 h 309491"/>
                <a:gd name="T2" fmla="*/ 211538 w 663702"/>
                <a:gd name="T3" fmla="*/ 301617 h 309491"/>
                <a:gd name="T4" fmla="*/ 0 w 663702"/>
                <a:gd name="T5" fmla="*/ 0 h 309491"/>
                <a:gd name="T6" fmla="*/ 102355 w 663702"/>
                <a:gd name="T7" fmla="*/ 110996 h 309491"/>
                <a:gd name="T8" fmla="*/ 343391 w 663702"/>
                <a:gd name="T9" fmla="*/ 199916 h 309491"/>
                <a:gd name="T10" fmla="*/ 663703 w 663702"/>
                <a:gd name="T11" fmla="*/ 281044 h 3094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3702" h="309491">
                  <a:moveTo>
                    <a:pt x="663703" y="281113"/>
                  </a:moveTo>
                  <a:cubicBezTo>
                    <a:pt x="491973" y="314603"/>
                    <a:pt x="302763" y="314193"/>
                    <a:pt x="211538" y="301617"/>
                  </a:cubicBezTo>
                  <a:cubicBezTo>
                    <a:pt x="53806" y="279951"/>
                    <a:pt x="11540" y="140112"/>
                    <a:pt x="0" y="0"/>
                  </a:cubicBezTo>
                  <a:cubicBezTo>
                    <a:pt x="37009" y="20026"/>
                    <a:pt x="67941" y="57207"/>
                    <a:pt x="102355" y="110996"/>
                  </a:cubicBezTo>
                  <a:cubicBezTo>
                    <a:pt x="158551" y="198891"/>
                    <a:pt x="300578" y="197387"/>
                    <a:pt x="343391" y="199916"/>
                  </a:cubicBezTo>
                  <a:cubicBezTo>
                    <a:pt x="503171" y="209348"/>
                    <a:pt x="620070" y="273116"/>
                    <a:pt x="663703" y="281044"/>
                  </a:cubicBezTo>
                  <a:lnTo>
                    <a:pt x="663703" y="281113"/>
                  </a:lnTo>
                  <a:close/>
                </a:path>
              </a:pathLst>
            </a:custGeom>
            <a:solidFill>
              <a:srgbClr val="8C773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83" name="Graphic 17">
            <a:extLst>
              <a:ext uri="{FF2B5EF4-FFF2-40B4-BE49-F238E27FC236}">
                <a16:creationId xmlns:a16="http://schemas.microsoft.com/office/drawing/2014/main" id="{E97A7DA5-BEF4-A11C-731C-A549A88C167E}"/>
              </a:ext>
            </a:extLst>
          </p:cNvPr>
          <p:cNvGrpSpPr>
            <a:grpSpLocks/>
          </p:cNvGrpSpPr>
          <p:nvPr/>
        </p:nvGrpSpPr>
        <p:grpSpPr bwMode="auto">
          <a:xfrm>
            <a:off x="7226300" y="1695450"/>
            <a:ext cx="1108075" cy="925513"/>
            <a:chOff x="7227017" y="1696184"/>
            <a:chExt cx="1107952" cy="925496"/>
          </a:xfrm>
        </p:grpSpPr>
        <p:sp>
          <p:nvSpPr>
            <p:cNvPr id="97339" name="Freeform 21">
              <a:extLst>
                <a:ext uri="{FF2B5EF4-FFF2-40B4-BE49-F238E27FC236}">
                  <a16:creationId xmlns:a16="http://schemas.microsoft.com/office/drawing/2014/main" id="{2AF225B5-8E11-BF3A-1EB7-3725B35AB57F}"/>
                </a:ext>
              </a:extLst>
            </p:cNvPr>
            <p:cNvSpPr>
              <a:spLocks/>
            </p:cNvSpPr>
            <p:nvPr/>
          </p:nvSpPr>
          <p:spPr bwMode="auto">
            <a:xfrm>
              <a:off x="7227017" y="1696184"/>
              <a:ext cx="1107952" cy="925408"/>
            </a:xfrm>
            <a:custGeom>
              <a:avLst/>
              <a:gdLst>
                <a:gd name="T0" fmla="*/ 162517 w 1107952"/>
                <a:gd name="T1" fmla="*/ 81066 h 925408"/>
                <a:gd name="T2" fmla="*/ 94508 w 1107952"/>
                <a:gd name="T3" fmla="*/ 795432 h 925408"/>
                <a:gd name="T4" fmla="*/ 998905 w 1107952"/>
                <a:gd name="T5" fmla="*/ 751553 h 925408"/>
                <a:gd name="T6" fmla="*/ 1012083 w 1107952"/>
                <a:gd name="T7" fmla="*/ 200468 h 925408"/>
                <a:gd name="T8" fmla="*/ 162517 w 1107952"/>
                <a:gd name="T9" fmla="*/ 81134 h 9254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7952" h="925408">
                  <a:moveTo>
                    <a:pt x="162517" y="81066"/>
                  </a:moveTo>
                  <a:cubicBezTo>
                    <a:pt x="68151" y="134718"/>
                    <a:pt x="-110612" y="536122"/>
                    <a:pt x="94508" y="795432"/>
                  </a:cubicBezTo>
                  <a:cubicBezTo>
                    <a:pt x="299695" y="1054673"/>
                    <a:pt x="854215" y="864941"/>
                    <a:pt x="998905" y="751553"/>
                  </a:cubicBezTo>
                  <a:cubicBezTo>
                    <a:pt x="1143595" y="638164"/>
                    <a:pt x="1140522" y="320418"/>
                    <a:pt x="1012083" y="200468"/>
                  </a:cubicBezTo>
                  <a:cubicBezTo>
                    <a:pt x="879889" y="76965"/>
                    <a:pt x="368797" y="-108256"/>
                    <a:pt x="162517" y="81134"/>
                  </a:cubicBezTo>
                </a:path>
              </a:pathLst>
            </a:custGeom>
            <a:solidFill>
              <a:srgbClr val="F3EFE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40" name="Freeform 22">
              <a:extLst>
                <a:ext uri="{FF2B5EF4-FFF2-40B4-BE49-F238E27FC236}">
                  <a16:creationId xmlns:a16="http://schemas.microsoft.com/office/drawing/2014/main" id="{BA1DE28D-306F-28C9-0FA0-BF13835D94AB}"/>
                </a:ext>
              </a:extLst>
            </p:cNvPr>
            <p:cNvSpPr>
              <a:spLocks/>
            </p:cNvSpPr>
            <p:nvPr/>
          </p:nvSpPr>
          <p:spPr bwMode="auto">
            <a:xfrm>
              <a:off x="7314765" y="2355605"/>
              <a:ext cx="981760" cy="266076"/>
            </a:xfrm>
            <a:custGeom>
              <a:avLst/>
              <a:gdLst>
                <a:gd name="T0" fmla="*/ 981693 w 981760"/>
                <a:gd name="T1" fmla="*/ 0 h 266076"/>
                <a:gd name="T2" fmla="*/ 917917 w 981760"/>
                <a:gd name="T3" fmla="*/ 86528 h 266076"/>
                <a:gd name="T4" fmla="*/ 911157 w 981760"/>
                <a:gd name="T5" fmla="*/ 92064 h 266076"/>
                <a:gd name="T6" fmla="*/ 791390 w 981760"/>
                <a:gd name="T7" fmla="*/ 160479 h 266076"/>
                <a:gd name="T8" fmla="*/ 775003 w 981760"/>
                <a:gd name="T9" fmla="*/ 167724 h 266076"/>
                <a:gd name="T10" fmla="*/ 758001 w 981760"/>
                <a:gd name="T11" fmla="*/ 174969 h 266076"/>
                <a:gd name="T12" fmla="*/ 675038 w 981760"/>
                <a:gd name="T13" fmla="*/ 205794 h 266076"/>
                <a:gd name="T14" fmla="*/ 635502 w 981760"/>
                <a:gd name="T15" fmla="*/ 218301 h 266076"/>
                <a:gd name="T16" fmla="*/ 635434 w 981760"/>
                <a:gd name="T17" fmla="*/ 218301 h 266076"/>
                <a:gd name="T18" fmla="*/ 594601 w 981760"/>
                <a:gd name="T19" fmla="*/ 229784 h 266076"/>
                <a:gd name="T20" fmla="*/ 584154 w 981760"/>
                <a:gd name="T21" fmla="*/ 232449 h 266076"/>
                <a:gd name="T22" fmla="*/ 552676 w 981760"/>
                <a:gd name="T23" fmla="*/ 240036 h 266076"/>
                <a:gd name="T24" fmla="*/ 552608 w 981760"/>
                <a:gd name="T25" fmla="*/ 240036 h 266076"/>
                <a:gd name="T26" fmla="*/ 531372 w 981760"/>
                <a:gd name="T27" fmla="*/ 244615 h 266076"/>
                <a:gd name="T28" fmla="*/ 531304 w 981760"/>
                <a:gd name="T29" fmla="*/ 244615 h 266076"/>
                <a:gd name="T30" fmla="*/ 509931 w 981760"/>
                <a:gd name="T31" fmla="*/ 248853 h 266076"/>
                <a:gd name="T32" fmla="*/ 466709 w 981760"/>
                <a:gd name="T33" fmla="*/ 256029 h 266076"/>
                <a:gd name="T34" fmla="*/ 423349 w 981760"/>
                <a:gd name="T35" fmla="*/ 261428 h 266076"/>
                <a:gd name="T36" fmla="*/ 401704 w 981760"/>
                <a:gd name="T37" fmla="*/ 263411 h 266076"/>
                <a:gd name="T38" fmla="*/ 380127 w 981760"/>
                <a:gd name="T39" fmla="*/ 264846 h 266076"/>
                <a:gd name="T40" fmla="*/ 358618 w 981760"/>
                <a:gd name="T41" fmla="*/ 265734 h 266076"/>
                <a:gd name="T42" fmla="*/ 337246 w 981760"/>
                <a:gd name="T43" fmla="*/ 266076 h 266076"/>
                <a:gd name="T44" fmla="*/ 315873 w 981760"/>
                <a:gd name="T45" fmla="*/ 265734 h 266076"/>
                <a:gd name="T46" fmla="*/ 307475 w 981760"/>
                <a:gd name="T47" fmla="*/ 265393 h 266076"/>
                <a:gd name="T48" fmla="*/ 242743 w 981760"/>
                <a:gd name="T49" fmla="*/ 259446 h 266076"/>
                <a:gd name="T50" fmla="*/ 232637 w 981760"/>
                <a:gd name="T51" fmla="*/ 257806 h 266076"/>
                <a:gd name="T52" fmla="*/ 222600 w 981760"/>
                <a:gd name="T53" fmla="*/ 256029 h 266076"/>
                <a:gd name="T54" fmla="*/ 212631 w 981760"/>
                <a:gd name="T55" fmla="*/ 254047 h 266076"/>
                <a:gd name="T56" fmla="*/ 191805 w 981760"/>
                <a:gd name="T57" fmla="*/ 249263 h 266076"/>
                <a:gd name="T58" fmla="*/ 173710 w 981760"/>
                <a:gd name="T59" fmla="*/ 244273 h 266076"/>
                <a:gd name="T60" fmla="*/ 173027 w 981760"/>
                <a:gd name="T61" fmla="*/ 244068 h 266076"/>
                <a:gd name="T62" fmla="*/ 172412 w 981760"/>
                <a:gd name="T63" fmla="*/ 243931 h 266076"/>
                <a:gd name="T64" fmla="*/ 171730 w 981760"/>
                <a:gd name="T65" fmla="*/ 243726 h 266076"/>
                <a:gd name="T66" fmla="*/ 171047 w 981760"/>
                <a:gd name="T67" fmla="*/ 243590 h 266076"/>
                <a:gd name="T68" fmla="*/ 167974 w 981760"/>
                <a:gd name="T69" fmla="*/ 242565 h 266076"/>
                <a:gd name="T70" fmla="*/ 159780 w 981760"/>
                <a:gd name="T71" fmla="*/ 239899 h 266076"/>
                <a:gd name="T72" fmla="*/ 135813 w 981760"/>
                <a:gd name="T73" fmla="*/ 231014 h 266076"/>
                <a:gd name="T74" fmla="*/ 127210 w 981760"/>
                <a:gd name="T75" fmla="*/ 227323 h 266076"/>
                <a:gd name="T76" fmla="*/ 126595 w 981760"/>
                <a:gd name="T77" fmla="*/ 227118 h 266076"/>
                <a:gd name="T78" fmla="*/ 116558 w 981760"/>
                <a:gd name="T79" fmla="*/ 222470 h 266076"/>
                <a:gd name="T80" fmla="*/ 103448 w 981760"/>
                <a:gd name="T81" fmla="*/ 215841 h 266076"/>
                <a:gd name="T82" fmla="*/ 96073 w 981760"/>
                <a:gd name="T83" fmla="*/ 211808 h 266076"/>
                <a:gd name="T84" fmla="*/ 87265 w 981760"/>
                <a:gd name="T85" fmla="*/ 206682 h 266076"/>
                <a:gd name="T86" fmla="*/ 84943 w 981760"/>
                <a:gd name="T87" fmla="*/ 205247 h 266076"/>
                <a:gd name="T88" fmla="*/ 76613 w 981760"/>
                <a:gd name="T89" fmla="*/ 199848 h 266076"/>
                <a:gd name="T90" fmla="*/ 76476 w 981760"/>
                <a:gd name="T91" fmla="*/ 199848 h 266076"/>
                <a:gd name="T92" fmla="*/ 67326 w 981760"/>
                <a:gd name="T93" fmla="*/ 193560 h 266076"/>
                <a:gd name="T94" fmla="*/ 66848 w 981760"/>
                <a:gd name="T95" fmla="*/ 193218 h 266076"/>
                <a:gd name="T96" fmla="*/ 59474 w 981760"/>
                <a:gd name="T97" fmla="*/ 187750 h 266076"/>
                <a:gd name="T98" fmla="*/ 56674 w 981760"/>
                <a:gd name="T99" fmla="*/ 185563 h 266076"/>
                <a:gd name="T100" fmla="*/ 50187 w 981760"/>
                <a:gd name="T101" fmla="*/ 180300 h 266076"/>
                <a:gd name="T102" fmla="*/ 48139 w 981760"/>
                <a:gd name="T103" fmla="*/ 178592 h 266076"/>
                <a:gd name="T104" fmla="*/ 42130 w 981760"/>
                <a:gd name="T105" fmla="*/ 173397 h 266076"/>
                <a:gd name="T106" fmla="*/ 35916 w 981760"/>
                <a:gd name="T107" fmla="*/ 167724 h 266076"/>
                <a:gd name="T108" fmla="*/ 30112 w 981760"/>
                <a:gd name="T109" fmla="*/ 162188 h 266076"/>
                <a:gd name="T110" fmla="*/ 23694 w 981760"/>
                <a:gd name="T111" fmla="*/ 155558 h 266076"/>
                <a:gd name="T112" fmla="*/ 17412 w 981760"/>
                <a:gd name="T113" fmla="*/ 148724 h 266076"/>
                <a:gd name="T114" fmla="*/ 15910 w 981760"/>
                <a:gd name="T115" fmla="*/ 147083 h 266076"/>
                <a:gd name="T116" fmla="*/ 13861 w 981760"/>
                <a:gd name="T117" fmla="*/ 144760 h 266076"/>
                <a:gd name="T118" fmla="*/ 6760 w 981760"/>
                <a:gd name="T119" fmla="*/ 136148 h 266076"/>
                <a:gd name="T120" fmla="*/ 0 w 981760"/>
                <a:gd name="T121" fmla="*/ 126853 h 266076"/>
                <a:gd name="T122" fmla="*/ 795829 w 981760"/>
                <a:gd name="T123" fmla="*/ 64246 h 266076"/>
                <a:gd name="T124" fmla="*/ 981761 w 981760"/>
                <a:gd name="T125" fmla="*/ 205 h 2660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1760" h="266076">
                  <a:moveTo>
                    <a:pt x="981693" y="0"/>
                  </a:moveTo>
                  <a:cubicBezTo>
                    <a:pt x="965578" y="34105"/>
                    <a:pt x="944411" y="63836"/>
                    <a:pt x="917917" y="86528"/>
                  </a:cubicBezTo>
                  <a:cubicBezTo>
                    <a:pt x="915664" y="88373"/>
                    <a:pt x="913410" y="90287"/>
                    <a:pt x="911157" y="92064"/>
                  </a:cubicBezTo>
                  <a:cubicBezTo>
                    <a:pt x="884049" y="113388"/>
                    <a:pt x="842397" y="137310"/>
                    <a:pt x="791390" y="160479"/>
                  </a:cubicBezTo>
                  <a:cubicBezTo>
                    <a:pt x="785996" y="162872"/>
                    <a:pt x="780534" y="165332"/>
                    <a:pt x="775003" y="167724"/>
                  </a:cubicBezTo>
                  <a:cubicBezTo>
                    <a:pt x="769404" y="170116"/>
                    <a:pt x="763804" y="172577"/>
                    <a:pt x="758001" y="174969"/>
                  </a:cubicBezTo>
                  <a:cubicBezTo>
                    <a:pt x="732053" y="185631"/>
                    <a:pt x="704194" y="196088"/>
                    <a:pt x="675038" y="205794"/>
                  </a:cubicBezTo>
                  <a:cubicBezTo>
                    <a:pt x="662064" y="210100"/>
                    <a:pt x="648885" y="214269"/>
                    <a:pt x="635502" y="218301"/>
                  </a:cubicBezTo>
                  <a:lnTo>
                    <a:pt x="635434" y="218301"/>
                  </a:lnTo>
                  <a:cubicBezTo>
                    <a:pt x="622051" y="222265"/>
                    <a:pt x="608394" y="226093"/>
                    <a:pt x="594601" y="229784"/>
                  </a:cubicBezTo>
                  <a:cubicBezTo>
                    <a:pt x="591187" y="230672"/>
                    <a:pt x="587637" y="231561"/>
                    <a:pt x="584154" y="232449"/>
                  </a:cubicBezTo>
                  <a:cubicBezTo>
                    <a:pt x="573775" y="235115"/>
                    <a:pt x="563260" y="237575"/>
                    <a:pt x="552676" y="240036"/>
                  </a:cubicBezTo>
                  <a:lnTo>
                    <a:pt x="552608" y="240036"/>
                  </a:lnTo>
                  <a:cubicBezTo>
                    <a:pt x="545575" y="241608"/>
                    <a:pt x="538473" y="243180"/>
                    <a:pt x="531372" y="244615"/>
                  </a:cubicBezTo>
                  <a:lnTo>
                    <a:pt x="531304" y="244615"/>
                  </a:lnTo>
                  <a:cubicBezTo>
                    <a:pt x="524202" y="246119"/>
                    <a:pt x="517033" y="247486"/>
                    <a:pt x="509931" y="248853"/>
                  </a:cubicBezTo>
                  <a:cubicBezTo>
                    <a:pt x="495592" y="251518"/>
                    <a:pt x="481184" y="253910"/>
                    <a:pt x="466709" y="256029"/>
                  </a:cubicBezTo>
                  <a:cubicBezTo>
                    <a:pt x="452301" y="258148"/>
                    <a:pt x="437757" y="259925"/>
                    <a:pt x="423349" y="261428"/>
                  </a:cubicBezTo>
                  <a:cubicBezTo>
                    <a:pt x="416112" y="262112"/>
                    <a:pt x="408942" y="262864"/>
                    <a:pt x="401704" y="263411"/>
                  </a:cubicBezTo>
                  <a:cubicBezTo>
                    <a:pt x="394534" y="263957"/>
                    <a:pt x="387296" y="264436"/>
                    <a:pt x="380127" y="264846"/>
                  </a:cubicBezTo>
                  <a:cubicBezTo>
                    <a:pt x="372957" y="265256"/>
                    <a:pt x="365788" y="265529"/>
                    <a:pt x="358618" y="265734"/>
                  </a:cubicBezTo>
                  <a:cubicBezTo>
                    <a:pt x="351448" y="265939"/>
                    <a:pt x="344347" y="266076"/>
                    <a:pt x="337246" y="266076"/>
                  </a:cubicBezTo>
                  <a:cubicBezTo>
                    <a:pt x="330144" y="266076"/>
                    <a:pt x="322975" y="266008"/>
                    <a:pt x="315873" y="265734"/>
                  </a:cubicBezTo>
                  <a:cubicBezTo>
                    <a:pt x="313074" y="265666"/>
                    <a:pt x="310274" y="265598"/>
                    <a:pt x="307475" y="265393"/>
                  </a:cubicBezTo>
                  <a:cubicBezTo>
                    <a:pt x="285488" y="264504"/>
                    <a:pt x="263911" y="262590"/>
                    <a:pt x="242743" y="259446"/>
                  </a:cubicBezTo>
                  <a:cubicBezTo>
                    <a:pt x="239329" y="258900"/>
                    <a:pt x="235983" y="258353"/>
                    <a:pt x="232637" y="257806"/>
                  </a:cubicBezTo>
                  <a:cubicBezTo>
                    <a:pt x="229292" y="257259"/>
                    <a:pt x="225878" y="256644"/>
                    <a:pt x="222600" y="256029"/>
                  </a:cubicBezTo>
                  <a:cubicBezTo>
                    <a:pt x="219254" y="255414"/>
                    <a:pt x="215908" y="254799"/>
                    <a:pt x="212631" y="254047"/>
                  </a:cubicBezTo>
                  <a:cubicBezTo>
                    <a:pt x="205598" y="252612"/>
                    <a:pt x="198701" y="250971"/>
                    <a:pt x="191805" y="249263"/>
                  </a:cubicBezTo>
                  <a:cubicBezTo>
                    <a:pt x="185728" y="247691"/>
                    <a:pt x="179651" y="246050"/>
                    <a:pt x="173710" y="244273"/>
                  </a:cubicBezTo>
                  <a:cubicBezTo>
                    <a:pt x="173505" y="244205"/>
                    <a:pt x="173232" y="244137"/>
                    <a:pt x="173027" y="244068"/>
                  </a:cubicBezTo>
                  <a:cubicBezTo>
                    <a:pt x="172822" y="244000"/>
                    <a:pt x="172549" y="244000"/>
                    <a:pt x="172412" y="243931"/>
                  </a:cubicBezTo>
                  <a:cubicBezTo>
                    <a:pt x="172208" y="243863"/>
                    <a:pt x="171935" y="243795"/>
                    <a:pt x="171730" y="243726"/>
                  </a:cubicBezTo>
                  <a:cubicBezTo>
                    <a:pt x="171525" y="243658"/>
                    <a:pt x="171252" y="243590"/>
                    <a:pt x="171047" y="243590"/>
                  </a:cubicBezTo>
                  <a:cubicBezTo>
                    <a:pt x="170023" y="243248"/>
                    <a:pt x="168998" y="242975"/>
                    <a:pt x="167974" y="242565"/>
                  </a:cubicBezTo>
                  <a:cubicBezTo>
                    <a:pt x="165175" y="241813"/>
                    <a:pt x="162443" y="240856"/>
                    <a:pt x="159780" y="239899"/>
                  </a:cubicBezTo>
                  <a:cubicBezTo>
                    <a:pt x="151655" y="237165"/>
                    <a:pt x="143666" y="234226"/>
                    <a:pt x="135813" y="231014"/>
                  </a:cubicBezTo>
                  <a:cubicBezTo>
                    <a:pt x="132945" y="229852"/>
                    <a:pt x="130078" y="228622"/>
                    <a:pt x="127210" y="227323"/>
                  </a:cubicBezTo>
                  <a:cubicBezTo>
                    <a:pt x="127005" y="227255"/>
                    <a:pt x="126800" y="227186"/>
                    <a:pt x="126595" y="227118"/>
                  </a:cubicBezTo>
                  <a:cubicBezTo>
                    <a:pt x="123181" y="225546"/>
                    <a:pt x="119835" y="224043"/>
                    <a:pt x="116558" y="222470"/>
                  </a:cubicBezTo>
                  <a:cubicBezTo>
                    <a:pt x="112119" y="220352"/>
                    <a:pt x="107749" y="218165"/>
                    <a:pt x="103448" y="215841"/>
                  </a:cubicBezTo>
                  <a:cubicBezTo>
                    <a:pt x="100921" y="214611"/>
                    <a:pt x="98463" y="213175"/>
                    <a:pt x="96073" y="211808"/>
                  </a:cubicBezTo>
                  <a:cubicBezTo>
                    <a:pt x="93137" y="210168"/>
                    <a:pt x="90133" y="208459"/>
                    <a:pt x="87265" y="206682"/>
                  </a:cubicBezTo>
                  <a:cubicBezTo>
                    <a:pt x="86514" y="206272"/>
                    <a:pt x="85694" y="205725"/>
                    <a:pt x="84943" y="205247"/>
                  </a:cubicBezTo>
                  <a:cubicBezTo>
                    <a:pt x="82143" y="203538"/>
                    <a:pt x="79344" y="201761"/>
                    <a:pt x="76613" y="199848"/>
                  </a:cubicBezTo>
                  <a:lnTo>
                    <a:pt x="76476" y="199848"/>
                  </a:lnTo>
                  <a:cubicBezTo>
                    <a:pt x="73403" y="197797"/>
                    <a:pt x="70399" y="195678"/>
                    <a:pt x="67326" y="193560"/>
                  </a:cubicBezTo>
                  <a:cubicBezTo>
                    <a:pt x="67190" y="193491"/>
                    <a:pt x="66985" y="193423"/>
                    <a:pt x="66848" y="193218"/>
                  </a:cubicBezTo>
                  <a:cubicBezTo>
                    <a:pt x="64322" y="191441"/>
                    <a:pt x="61932" y="189595"/>
                    <a:pt x="59474" y="187750"/>
                  </a:cubicBezTo>
                  <a:cubicBezTo>
                    <a:pt x="58518" y="187067"/>
                    <a:pt x="57630" y="186315"/>
                    <a:pt x="56674" y="185563"/>
                  </a:cubicBezTo>
                  <a:cubicBezTo>
                    <a:pt x="54489" y="183854"/>
                    <a:pt x="52304" y="182146"/>
                    <a:pt x="50187" y="180300"/>
                  </a:cubicBezTo>
                  <a:cubicBezTo>
                    <a:pt x="49505" y="179753"/>
                    <a:pt x="48754" y="179207"/>
                    <a:pt x="48139" y="178592"/>
                  </a:cubicBezTo>
                  <a:cubicBezTo>
                    <a:pt x="46090" y="176951"/>
                    <a:pt x="44110" y="175242"/>
                    <a:pt x="42130" y="173397"/>
                  </a:cubicBezTo>
                  <a:cubicBezTo>
                    <a:pt x="40013" y="171620"/>
                    <a:pt x="37965" y="169706"/>
                    <a:pt x="35916" y="167724"/>
                  </a:cubicBezTo>
                  <a:cubicBezTo>
                    <a:pt x="33936" y="166016"/>
                    <a:pt x="32024" y="164102"/>
                    <a:pt x="30112" y="162188"/>
                  </a:cubicBezTo>
                  <a:cubicBezTo>
                    <a:pt x="27928" y="160001"/>
                    <a:pt x="25743" y="157814"/>
                    <a:pt x="23694" y="155558"/>
                  </a:cubicBezTo>
                  <a:cubicBezTo>
                    <a:pt x="21509" y="153303"/>
                    <a:pt x="19392" y="151048"/>
                    <a:pt x="17412" y="148724"/>
                  </a:cubicBezTo>
                  <a:cubicBezTo>
                    <a:pt x="16866" y="148177"/>
                    <a:pt x="16388" y="147630"/>
                    <a:pt x="15910" y="147083"/>
                  </a:cubicBezTo>
                  <a:cubicBezTo>
                    <a:pt x="15227" y="146332"/>
                    <a:pt x="14612" y="145511"/>
                    <a:pt x="13861" y="144760"/>
                  </a:cubicBezTo>
                  <a:cubicBezTo>
                    <a:pt x="11472" y="141957"/>
                    <a:pt x="9082" y="139155"/>
                    <a:pt x="6760" y="136148"/>
                  </a:cubicBezTo>
                  <a:cubicBezTo>
                    <a:pt x="4439" y="133072"/>
                    <a:pt x="2322" y="129997"/>
                    <a:pt x="0" y="126853"/>
                  </a:cubicBezTo>
                  <a:cubicBezTo>
                    <a:pt x="76340" y="159249"/>
                    <a:pt x="713275" y="152825"/>
                    <a:pt x="795829" y="64246"/>
                  </a:cubicBezTo>
                  <a:cubicBezTo>
                    <a:pt x="833316" y="24127"/>
                    <a:pt x="909587" y="11551"/>
                    <a:pt x="981761" y="205"/>
                  </a:cubicBezTo>
                  <a:lnTo>
                    <a:pt x="981693" y="0"/>
                  </a:lnTo>
                  <a:close/>
                </a:path>
              </a:pathLst>
            </a:custGeom>
            <a:solidFill>
              <a:srgbClr val="F3EFE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41" name="Freeform 23">
              <a:extLst>
                <a:ext uri="{FF2B5EF4-FFF2-40B4-BE49-F238E27FC236}">
                  <a16:creationId xmlns:a16="http://schemas.microsoft.com/office/drawing/2014/main" id="{D6FEA1B1-F804-FB9B-47B6-A498BC1BECDE}"/>
                </a:ext>
              </a:extLst>
            </p:cNvPr>
            <p:cNvSpPr>
              <a:spLocks/>
            </p:cNvSpPr>
            <p:nvPr/>
          </p:nvSpPr>
          <p:spPr bwMode="auto">
            <a:xfrm>
              <a:off x="7314765" y="2355605"/>
              <a:ext cx="981760" cy="266076"/>
            </a:xfrm>
            <a:custGeom>
              <a:avLst/>
              <a:gdLst>
                <a:gd name="T0" fmla="*/ 981693 w 981760"/>
                <a:gd name="T1" fmla="*/ 0 h 266076"/>
                <a:gd name="T2" fmla="*/ 917917 w 981760"/>
                <a:gd name="T3" fmla="*/ 86528 h 266076"/>
                <a:gd name="T4" fmla="*/ 911157 w 981760"/>
                <a:gd name="T5" fmla="*/ 92064 h 266076"/>
                <a:gd name="T6" fmla="*/ 791390 w 981760"/>
                <a:gd name="T7" fmla="*/ 160479 h 266076"/>
                <a:gd name="T8" fmla="*/ 775003 w 981760"/>
                <a:gd name="T9" fmla="*/ 167724 h 266076"/>
                <a:gd name="T10" fmla="*/ 758001 w 981760"/>
                <a:gd name="T11" fmla="*/ 174969 h 266076"/>
                <a:gd name="T12" fmla="*/ 675038 w 981760"/>
                <a:gd name="T13" fmla="*/ 205794 h 266076"/>
                <a:gd name="T14" fmla="*/ 635502 w 981760"/>
                <a:gd name="T15" fmla="*/ 218301 h 266076"/>
                <a:gd name="T16" fmla="*/ 635434 w 981760"/>
                <a:gd name="T17" fmla="*/ 218301 h 266076"/>
                <a:gd name="T18" fmla="*/ 594601 w 981760"/>
                <a:gd name="T19" fmla="*/ 229784 h 266076"/>
                <a:gd name="T20" fmla="*/ 584154 w 981760"/>
                <a:gd name="T21" fmla="*/ 232449 h 266076"/>
                <a:gd name="T22" fmla="*/ 552676 w 981760"/>
                <a:gd name="T23" fmla="*/ 240036 h 266076"/>
                <a:gd name="T24" fmla="*/ 552608 w 981760"/>
                <a:gd name="T25" fmla="*/ 240036 h 266076"/>
                <a:gd name="T26" fmla="*/ 531372 w 981760"/>
                <a:gd name="T27" fmla="*/ 244615 h 266076"/>
                <a:gd name="T28" fmla="*/ 531304 w 981760"/>
                <a:gd name="T29" fmla="*/ 244615 h 266076"/>
                <a:gd name="T30" fmla="*/ 509931 w 981760"/>
                <a:gd name="T31" fmla="*/ 248853 h 266076"/>
                <a:gd name="T32" fmla="*/ 466709 w 981760"/>
                <a:gd name="T33" fmla="*/ 256029 h 266076"/>
                <a:gd name="T34" fmla="*/ 423349 w 981760"/>
                <a:gd name="T35" fmla="*/ 261428 h 266076"/>
                <a:gd name="T36" fmla="*/ 401704 w 981760"/>
                <a:gd name="T37" fmla="*/ 263411 h 266076"/>
                <a:gd name="T38" fmla="*/ 380127 w 981760"/>
                <a:gd name="T39" fmla="*/ 264846 h 266076"/>
                <a:gd name="T40" fmla="*/ 358618 w 981760"/>
                <a:gd name="T41" fmla="*/ 265734 h 266076"/>
                <a:gd name="T42" fmla="*/ 337246 w 981760"/>
                <a:gd name="T43" fmla="*/ 266076 h 266076"/>
                <a:gd name="T44" fmla="*/ 315873 w 981760"/>
                <a:gd name="T45" fmla="*/ 265734 h 266076"/>
                <a:gd name="T46" fmla="*/ 307475 w 981760"/>
                <a:gd name="T47" fmla="*/ 265393 h 266076"/>
                <a:gd name="T48" fmla="*/ 242743 w 981760"/>
                <a:gd name="T49" fmla="*/ 259446 h 266076"/>
                <a:gd name="T50" fmla="*/ 232637 w 981760"/>
                <a:gd name="T51" fmla="*/ 257806 h 266076"/>
                <a:gd name="T52" fmla="*/ 222600 w 981760"/>
                <a:gd name="T53" fmla="*/ 256029 h 266076"/>
                <a:gd name="T54" fmla="*/ 212631 w 981760"/>
                <a:gd name="T55" fmla="*/ 254047 h 266076"/>
                <a:gd name="T56" fmla="*/ 191805 w 981760"/>
                <a:gd name="T57" fmla="*/ 249263 h 266076"/>
                <a:gd name="T58" fmla="*/ 173710 w 981760"/>
                <a:gd name="T59" fmla="*/ 244273 h 266076"/>
                <a:gd name="T60" fmla="*/ 173027 w 981760"/>
                <a:gd name="T61" fmla="*/ 244068 h 266076"/>
                <a:gd name="T62" fmla="*/ 172412 w 981760"/>
                <a:gd name="T63" fmla="*/ 243931 h 266076"/>
                <a:gd name="T64" fmla="*/ 171730 w 981760"/>
                <a:gd name="T65" fmla="*/ 243726 h 266076"/>
                <a:gd name="T66" fmla="*/ 171047 w 981760"/>
                <a:gd name="T67" fmla="*/ 243590 h 266076"/>
                <a:gd name="T68" fmla="*/ 167974 w 981760"/>
                <a:gd name="T69" fmla="*/ 242565 h 266076"/>
                <a:gd name="T70" fmla="*/ 159780 w 981760"/>
                <a:gd name="T71" fmla="*/ 239899 h 266076"/>
                <a:gd name="T72" fmla="*/ 135813 w 981760"/>
                <a:gd name="T73" fmla="*/ 231014 h 266076"/>
                <a:gd name="T74" fmla="*/ 127210 w 981760"/>
                <a:gd name="T75" fmla="*/ 227323 h 266076"/>
                <a:gd name="T76" fmla="*/ 126595 w 981760"/>
                <a:gd name="T77" fmla="*/ 227118 h 266076"/>
                <a:gd name="T78" fmla="*/ 116558 w 981760"/>
                <a:gd name="T79" fmla="*/ 222470 h 266076"/>
                <a:gd name="T80" fmla="*/ 103448 w 981760"/>
                <a:gd name="T81" fmla="*/ 215841 h 266076"/>
                <a:gd name="T82" fmla="*/ 96073 w 981760"/>
                <a:gd name="T83" fmla="*/ 211808 h 266076"/>
                <a:gd name="T84" fmla="*/ 87265 w 981760"/>
                <a:gd name="T85" fmla="*/ 206682 h 266076"/>
                <a:gd name="T86" fmla="*/ 84943 w 981760"/>
                <a:gd name="T87" fmla="*/ 205247 h 266076"/>
                <a:gd name="T88" fmla="*/ 76613 w 981760"/>
                <a:gd name="T89" fmla="*/ 199848 h 266076"/>
                <a:gd name="T90" fmla="*/ 76476 w 981760"/>
                <a:gd name="T91" fmla="*/ 199848 h 266076"/>
                <a:gd name="T92" fmla="*/ 67326 w 981760"/>
                <a:gd name="T93" fmla="*/ 193560 h 266076"/>
                <a:gd name="T94" fmla="*/ 66848 w 981760"/>
                <a:gd name="T95" fmla="*/ 193218 h 266076"/>
                <a:gd name="T96" fmla="*/ 59474 w 981760"/>
                <a:gd name="T97" fmla="*/ 187750 h 266076"/>
                <a:gd name="T98" fmla="*/ 56674 w 981760"/>
                <a:gd name="T99" fmla="*/ 185563 h 266076"/>
                <a:gd name="T100" fmla="*/ 50187 w 981760"/>
                <a:gd name="T101" fmla="*/ 180300 h 266076"/>
                <a:gd name="T102" fmla="*/ 48139 w 981760"/>
                <a:gd name="T103" fmla="*/ 178592 h 266076"/>
                <a:gd name="T104" fmla="*/ 42130 w 981760"/>
                <a:gd name="T105" fmla="*/ 173397 h 266076"/>
                <a:gd name="T106" fmla="*/ 35916 w 981760"/>
                <a:gd name="T107" fmla="*/ 167724 h 266076"/>
                <a:gd name="T108" fmla="*/ 30112 w 981760"/>
                <a:gd name="T109" fmla="*/ 162188 h 266076"/>
                <a:gd name="T110" fmla="*/ 23694 w 981760"/>
                <a:gd name="T111" fmla="*/ 155558 h 266076"/>
                <a:gd name="T112" fmla="*/ 17412 w 981760"/>
                <a:gd name="T113" fmla="*/ 148724 h 266076"/>
                <a:gd name="T114" fmla="*/ 15910 w 981760"/>
                <a:gd name="T115" fmla="*/ 147083 h 266076"/>
                <a:gd name="T116" fmla="*/ 13861 w 981760"/>
                <a:gd name="T117" fmla="*/ 144760 h 266076"/>
                <a:gd name="T118" fmla="*/ 6760 w 981760"/>
                <a:gd name="T119" fmla="*/ 136148 h 266076"/>
                <a:gd name="T120" fmla="*/ 0 w 981760"/>
                <a:gd name="T121" fmla="*/ 126853 h 266076"/>
                <a:gd name="T122" fmla="*/ 795829 w 981760"/>
                <a:gd name="T123" fmla="*/ 64246 h 266076"/>
                <a:gd name="T124" fmla="*/ 981761 w 981760"/>
                <a:gd name="T125" fmla="*/ 205 h 2660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1760" h="266076">
                  <a:moveTo>
                    <a:pt x="981693" y="0"/>
                  </a:moveTo>
                  <a:cubicBezTo>
                    <a:pt x="965578" y="34105"/>
                    <a:pt x="944411" y="63836"/>
                    <a:pt x="917917" y="86528"/>
                  </a:cubicBezTo>
                  <a:cubicBezTo>
                    <a:pt x="915664" y="88373"/>
                    <a:pt x="913410" y="90287"/>
                    <a:pt x="911157" y="92064"/>
                  </a:cubicBezTo>
                  <a:cubicBezTo>
                    <a:pt x="884049" y="113388"/>
                    <a:pt x="842397" y="137310"/>
                    <a:pt x="791390" y="160479"/>
                  </a:cubicBezTo>
                  <a:cubicBezTo>
                    <a:pt x="785996" y="162872"/>
                    <a:pt x="780534" y="165332"/>
                    <a:pt x="775003" y="167724"/>
                  </a:cubicBezTo>
                  <a:cubicBezTo>
                    <a:pt x="769404" y="170116"/>
                    <a:pt x="763804" y="172577"/>
                    <a:pt x="758001" y="174969"/>
                  </a:cubicBezTo>
                  <a:cubicBezTo>
                    <a:pt x="732053" y="185631"/>
                    <a:pt x="704194" y="196088"/>
                    <a:pt x="675038" y="205794"/>
                  </a:cubicBezTo>
                  <a:cubicBezTo>
                    <a:pt x="662064" y="210100"/>
                    <a:pt x="648885" y="214269"/>
                    <a:pt x="635502" y="218301"/>
                  </a:cubicBezTo>
                  <a:lnTo>
                    <a:pt x="635434" y="218301"/>
                  </a:lnTo>
                  <a:cubicBezTo>
                    <a:pt x="622051" y="222265"/>
                    <a:pt x="608394" y="226093"/>
                    <a:pt x="594601" y="229784"/>
                  </a:cubicBezTo>
                  <a:cubicBezTo>
                    <a:pt x="591187" y="230672"/>
                    <a:pt x="587637" y="231561"/>
                    <a:pt x="584154" y="232449"/>
                  </a:cubicBezTo>
                  <a:cubicBezTo>
                    <a:pt x="573775" y="235115"/>
                    <a:pt x="563260" y="237575"/>
                    <a:pt x="552676" y="240036"/>
                  </a:cubicBezTo>
                  <a:lnTo>
                    <a:pt x="552608" y="240036"/>
                  </a:lnTo>
                  <a:cubicBezTo>
                    <a:pt x="545575" y="241608"/>
                    <a:pt x="538473" y="243180"/>
                    <a:pt x="531372" y="244615"/>
                  </a:cubicBezTo>
                  <a:lnTo>
                    <a:pt x="531304" y="244615"/>
                  </a:lnTo>
                  <a:cubicBezTo>
                    <a:pt x="524202" y="246119"/>
                    <a:pt x="517033" y="247486"/>
                    <a:pt x="509931" y="248853"/>
                  </a:cubicBezTo>
                  <a:cubicBezTo>
                    <a:pt x="495592" y="251518"/>
                    <a:pt x="481184" y="253910"/>
                    <a:pt x="466709" y="256029"/>
                  </a:cubicBezTo>
                  <a:cubicBezTo>
                    <a:pt x="452301" y="258148"/>
                    <a:pt x="437757" y="259925"/>
                    <a:pt x="423349" y="261428"/>
                  </a:cubicBezTo>
                  <a:cubicBezTo>
                    <a:pt x="416112" y="262112"/>
                    <a:pt x="408942" y="262864"/>
                    <a:pt x="401704" y="263411"/>
                  </a:cubicBezTo>
                  <a:cubicBezTo>
                    <a:pt x="394534" y="263957"/>
                    <a:pt x="387296" y="264436"/>
                    <a:pt x="380127" y="264846"/>
                  </a:cubicBezTo>
                  <a:cubicBezTo>
                    <a:pt x="372957" y="265256"/>
                    <a:pt x="365788" y="265529"/>
                    <a:pt x="358618" y="265734"/>
                  </a:cubicBezTo>
                  <a:cubicBezTo>
                    <a:pt x="351448" y="265939"/>
                    <a:pt x="344347" y="266076"/>
                    <a:pt x="337246" y="266076"/>
                  </a:cubicBezTo>
                  <a:cubicBezTo>
                    <a:pt x="330144" y="266076"/>
                    <a:pt x="322975" y="266008"/>
                    <a:pt x="315873" y="265734"/>
                  </a:cubicBezTo>
                  <a:cubicBezTo>
                    <a:pt x="313074" y="265666"/>
                    <a:pt x="310274" y="265598"/>
                    <a:pt x="307475" y="265393"/>
                  </a:cubicBezTo>
                  <a:cubicBezTo>
                    <a:pt x="285488" y="264504"/>
                    <a:pt x="263911" y="262590"/>
                    <a:pt x="242743" y="259446"/>
                  </a:cubicBezTo>
                  <a:cubicBezTo>
                    <a:pt x="239329" y="258900"/>
                    <a:pt x="235983" y="258353"/>
                    <a:pt x="232637" y="257806"/>
                  </a:cubicBezTo>
                  <a:cubicBezTo>
                    <a:pt x="229292" y="257259"/>
                    <a:pt x="225878" y="256644"/>
                    <a:pt x="222600" y="256029"/>
                  </a:cubicBezTo>
                  <a:cubicBezTo>
                    <a:pt x="219254" y="255414"/>
                    <a:pt x="215908" y="254799"/>
                    <a:pt x="212631" y="254047"/>
                  </a:cubicBezTo>
                  <a:cubicBezTo>
                    <a:pt x="205598" y="252612"/>
                    <a:pt x="198701" y="250971"/>
                    <a:pt x="191805" y="249263"/>
                  </a:cubicBezTo>
                  <a:cubicBezTo>
                    <a:pt x="185728" y="247691"/>
                    <a:pt x="179651" y="246050"/>
                    <a:pt x="173710" y="244273"/>
                  </a:cubicBezTo>
                  <a:cubicBezTo>
                    <a:pt x="173505" y="244205"/>
                    <a:pt x="173232" y="244137"/>
                    <a:pt x="173027" y="244068"/>
                  </a:cubicBezTo>
                  <a:cubicBezTo>
                    <a:pt x="172822" y="244000"/>
                    <a:pt x="172549" y="244000"/>
                    <a:pt x="172412" y="243931"/>
                  </a:cubicBezTo>
                  <a:cubicBezTo>
                    <a:pt x="172208" y="243863"/>
                    <a:pt x="171935" y="243795"/>
                    <a:pt x="171730" y="243726"/>
                  </a:cubicBezTo>
                  <a:cubicBezTo>
                    <a:pt x="171525" y="243658"/>
                    <a:pt x="171252" y="243590"/>
                    <a:pt x="171047" y="243590"/>
                  </a:cubicBezTo>
                  <a:cubicBezTo>
                    <a:pt x="170023" y="243248"/>
                    <a:pt x="168998" y="242975"/>
                    <a:pt x="167974" y="242565"/>
                  </a:cubicBezTo>
                  <a:cubicBezTo>
                    <a:pt x="165175" y="241813"/>
                    <a:pt x="162443" y="240856"/>
                    <a:pt x="159780" y="239899"/>
                  </a:cubicBezTo>
                  <a:cubicBezTo>
                    <a:pt x="151655" y="237165"/>
                    <a:pt x="143666" y="234226"/>
                    <a:pt x="135813" y="231014"/>
                  </a:cubicBezTo>
                  <a:cubicBezTo>
                    <a:pt x="132945" y="229852"/>
                    <a:pt x="130078" y="228622"/>
                    <a:pt x="127210" y="227323"/>
                  </a:cubicBezTo>
                  <a:cubicBezTo>
                    <a:pt x="127005" y="227255"/>
                    <a:pt x="126800" y="227186"/>
                    <a:pt x="126595" y="227118"/>
                  </a:cubicBezTo>
                  <a:cubicBezTo>
                    <a:pt x="123181" y="225546"/>
                    <a:pt x="119835" y="224043"/>
                    <a:pt x="116558" y="222470"/>
                  </a:cubicBezTo>
                  <a:cubicBezTo>
                    <a:pt x="112119" y="220352"/>
                    <a:pt x="107749" y="218165"/>
                    <a:pt x="103448" y="215841"/>
                  </a:cubicBezTo>
                  <a:cubicBezTo>
                    <a:pt x="100921" y="214611"/>
                    <a:pt x="98463" y="213175"/>
                    <a:pt x="96073" y="211808"/>
                  </a:cubicBezTo>
                  <a:cubicBezTo>
                    <a:pt x="93137" y="210168"/>
                    <a:pt x="90133" y="208459"/>
                    <a:pt x="87265" y="206682"/>
                  </a:cubicBezTo>
                  <a:cubicBezTo>
                    <a:pt x="86514" y="206272"/>
                    <a:pt x="85694" y="205725"/>
                    <a:pt x="84943" y="205247"/>
                  </a:cubicBezTo>
                  <a:cubicBezTo>
                    <a:pt x="82143" y="203538"/>
                    <a:pt x="79344" y="201761"/>
                    <a:pt x="76613" y="199848"/>
                  </a:cubicBezTo>
                  <a:lnTo>
                    <a:pt x="76476" y="199848"/>
                  </a:lnTo>
                  <a:cubicBezTo>
                    <a:pt x="73403" y="197797"/>
                    <a:pt x="70399" y="195678"/>
                    <a:pt x="67326" y="193560"/>
                  </a:cubicBezTo>
                  <a:cubicBezTo>
                    <a:pt x="67190" y="193491"/>
                    <a:pt x="66985" y="193423"/>
                    <a:pt x="66848" y="193218"/>
                  </a:cubicBezTo>
                  <a:cubicBezTo>
                    <a:pt x="64322" y="191441"/>
                    <a:pt x="61932" y="189595"/>
                    <a:pt x="59474" y="187750"/>
                  </a:cubicBezTo>
                  <a:cubicBezTo>
                    <a:pt x="58518" y="187067"/>
                    <a:pt x="57630" y="186315"/>
                    <a:pt x="56674" y="185563"/>
                  </a:cubicBezTo>
                  <a:cubicBezTo>
                    <a:pt x="54489" y="183854"/>
                    <a:pt x="52304" y="182146"/>
                    <a:pt x="50187" y="180300"/>
                  </a:cubicBezTo>
                  <a:cubicBezTo>
                    <a:pt x="49505" y="179753"/>
                    <a:pt x="48754" y="179207"/>
                    <a:pt x="48139" y="178592"/>
                  </a:cubicBezTo>
                  <a:cubicBezTo>
                    <a:pt x="46090" y="176951"/>
                    <a:pt x="44110" y="175242"/>
                    <a:pt x="42130" y="173397"/>
                  </a:cubicBezTo>
                  <a:cubicBezTo>
                    <a:pt x="40013" y="171620"/>
                    <a:pt x="37965" y="169706"/>
                    <a:pt x="35916" y="167724"/>
                  </a:cubicBezTo>
                  <a:cubicBezTo>
                    <a:pt x="33936" y="166016"/>
                    <a:pt x="32024" y="164102"/>
                    <a:pt x="30112" y="162188"/>
                  </a:cubicBezTo>
                  <a:cubicBezTo>
                    <a:pt x="27928" y="160001"/>
                    <a:pt x="25743" y="157814"/>
                    <a:pt x="23694" y="155558"/>
                  </a:cubicBezTo>
                  <a:cubicBezTo>
                    <a:pt x="21509" y="153303"/>
                    <a:pt x="19392" y="151048"/>
                    <a:pt x="17412" y="148724"/>
                  </a:cubicBezTo>
                  <a:cubicBezTo>
                    <a:pt x="16866" y="148177"/>
                    <a:pt x="16388" y="147630"/>
                    <a:pt x="15910" y="147083"/>
                  </a:cubicBezTo>
                  <a:cubicBezTo>
                    <a:pt x="15227" y="146332"/>
                    <a:pt x="14612" y="145511"/>
                    <a:pt x="13861" y="144760"/>
                  </a:cubicBezTo>
                  <a:cubicBezTo>
                    <a:pt x="11472" y="141957"/>
                    <a:pt x="9082" y="139155"/>
                    <a:pt x="6760" y="136148"/>
                  </a:cubicBezTo>
                  <a:cubicBezTo>
                    <a:pt x="4439" y="133072"/>
                    <a:pt x="2322" y="129997"/>
                    <a:pt x="0" y="126853"/>
                  </a:cubicBezTo>
                  <a:cubicBezTo>
                    <a:pt x="76340" y="159249"/>
                    <a:pt x="713275" y="152825"/>
                    <a:pt x="795829" y="64246"/>
                  </a:cubicBezTo>
                  <a:cubicBezTo>
                    <a:pt x="833316" y="24127"/>
                    <a:pt x="909587" y="11551"/>
                    <a:pt x="981761" y="205"/>
                  </a:cubicBezTo>
                  <a:lnTo>
                    <a:pt x="981693" y="0"/>
                  </a:lnTo>
                  <a:close/>
                </a:path>
              </a:pathLst>
            </a:custGeom>
            <a:solidFill>
              <a:srgbClr val="E2DCC9"/>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84" name="Graphic 17">
            <a:extLst>
              <a:ext uri="{FF2B5EF4-FFF2-40B4-BE49-F238E27FC236}">
                <a16:creationId xmlns:a16="http://schemas.microsoft.com/office/drawing/2014/main" id="{EF63CDAF-E880-F109-47D1-197AA5EF7F1F}"/>
              </a:ext>
            </a:extLst>
          </p:cNvPr>
          <p:cNvGrpSpPr>
            <a:grpSpLocks/>
          </p:cNvGrpSpPr>
          <p:nvPr/>
        </p:nvGrpSpPr>
        <p:grpSpPr bwMode="auto">
          <a:xfrm>
            <a:off x="6173788" y="4924425"/>
            <a:ext cx="958850" cy="884238"/>
            <a:chOff x="6173863" y="4924574"/>
            <a:chExt cx="958294" cy="884498"/>
          </a:xfrm>
        </p:grpSpPr>
        <p:sp>
          <p:nvSpPr>
            <p:cNvPr id="97336" name="Freeform 25">
              <a:extLst>
                <a:ext uri="{FF2B5EF4-FFF2-40B4-BE49-F238E27FC236}">
                  <a16:creationId xmlns:a16="http://schemas.microsoft.com/office/drawing/2014/main" id="{08D8EC37-426A-F64D-735A-332CDDF07221}"/>
                </a:ext>
              </a:extLst>
            </p:cNvPr>
            <p:cNvSpPr>
              <a:spLocks/>
            </p:cNvSpPr>
            <p:nvPr/>
          </p:nvSpPr>
          <p:spPr bwMode="auto">
            <a:xfrm>
              <a:off x="6173863" y="4924574"/>
              <a:ext cx="958294" cy="884498"/>
            </a:xfrm>
            <a:custGeom>
              <a:avLst/>
              <a:gdLst>
                <a:gd name="T0" fmla="*/ 681226 w 958294"/>
                <a:gd name="T1" fmla="*/ 35473 h 884498"/>
                <a:gd name="T2" fmla="*/ 933528 w 958294"/>
                <a:gd name="T3" fmla="*/ 629547 h 884498"/>
                <a:gd name="T4" fmla="*/ 224145 w 958294"/>
                <a:gd name="T5" fmla="*/ 843543 h 884498"/>
                <a:gd name="T6" fmla="*/ 17250 w 958294"/>
                <a:gd name="T7" fmla="*/ 550333 h 884498"/>
                <a:gd name="T8" fmla="*/ 17933 w 958294"/>
                <a:gd name="T9" fmla="*/ 310092 h 884498"/>
                <a:gd name="T10" fmla="*/ 347736 w 958294"/>
                <a:gd name="T11" fmla="*/ 43469 h 884498"/>
                <a:gd name="T12" fmla="*/ 681226 w 958294"/>
                <a:gd name="T13" fmla="*/ 35473 h 8844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8294" h="884498">
                  <a:moveTo>
                    <a:pt x="681226" y="35473"/>
                  </a:moveTo>
                  <a:cubicBezTo>
                    <a:pt x="793140" y="88168"/>
                    <a:pt x="1036293" y="393203"/>
                    <a:pt x="933528" y="629547"/>
                  </a:cubicBezTo>
                  <a:cubicBezTo>
                    <a:pt x="830832" y="865961"/>
                    <a:pt x="382764" y="939639"/>
                    <a:pt x="224145" y="843543"/>
                  </a:cubicBezTo>
                  <a:cubicBezTo>
                    <a:pt x="127936" y="785243"/>
                    <a:pt x="52620" y="669667"/>
                    <a:pt x="17250" y="550333"/>
                  </a:cubicBezTo>
                  <a:cubicBezTo>
                    <a:pt x="-5693" y="472895"/>
                    <a:pt x="-6034" y="369281"/>
                    <a:pt x="17933" y="310092"/>
                  </a:cubicBezTo>
                  <a:cubicBezTo>
                    <a:pt x="39237" y="257533"/>
                    <a:pt x="187955" y="131911"/>
                    <a:pt x="347736" y="43469"/>
                  </a:cubicBezTo>
                  <a:cubicBezTo>
                    <a:pt x="491538" y="-36155"/>
                    <a:pt x="635067" y="13807"/>
                    <a:pt x="681226" y="35473"/>
                  </a:cubicBezTo>
                  <a:close/>
                </a:path>
              </a:pathLst>
            </a:custGeom>
            <a:solidFill>
              <a:srgbClr val="A9CBD8"/>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37" name="Freeform 26">
              <a:extLst>
                <a:ext uri="{FF2B5EF4-FFF2-40B4-BE49-F238E27FC236}">
                  <a16:creationId xmlns:a16="http://schemas.microsoft.com/office/drawing/2014/main" id="{3D1BE1F8-1E3A-47E9-1175-B087471464A0}"/>
                </a:ext>
              </a:extLst>
            </p:cNvPr>
            <p:cNvSpPr>
              <a:spLocks/>
            </p:cNvSpPr>
            <p:nvPr/>
          </p:nvSpPr>
          <p:spPr bwMode="auto">
            <a:xfrm>
              <a:off x="6205384" y="5516994"/>
              <a:ext cx="741066" cy="292064"/>
            </a:xfrm>
            <a:custGeom>
              <a:avLst/>
              <a:gdLst>
                <a:gd name="T0" fmla="*/ 192624 w 741066"/>
                <a:gd name="T1" fmla="*/ 251124 h 292064"/>
                <a:gd name="T2" fmla="*/ 741067 w 741066"/>
                <a:gd name="T3" fmla="*/ 201572 h 292064"/>
                <a:gd name="T4" fmla="*/ 309045 w 741066"/>
                <a:gd name="T5" fmla="*/ 198154 h 292064"/>
                <a:gd name="T6" fmla="*/ 8535 w 741066"/>
                <a:gd name="T7" fmla="*/ 5825 h 292064"/>
                <a:gd name="T8" fmla="*/ 0 w 741066"/>
                <a:gd name="T9" fmla="*/ 289 h 292064"/>
                <a:gd name="T10" fmla="*/ 192624 w 741066"/>
                <a:gd name="T11" fmla="*/ 251192 h 2920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1066" h="292064">
                  <a:moveTo>
                    <a:pt x="192624" y="251124"/>
                  </a:moveTo>
                  <a:cubicBezTo>
                    <a:pt x="305290" y="319334"/>
                    <a:pt x="563806" y="301974"/>
                    <a:pt x="741067" y="201572"/>
                  </a:cubicBezTo>
                  <a:cubicBezTo>
                    <a:pt x="707608" y="168833"/>
                    <a:pt x="458173" y="224536"/>
                    <a:pt x="309045" y="198154"/>
                  </a:cubicBezTo>
                  <a:cubicBezTo>
                    <a:pt x="218571" y="182161"/>
                    <a:pt x="90747" y="94608"/>
                    <a:pt x="8535" y="5825"/>
                  </a:cubicBezTo>
                  <a:cubicBezTo>
                    <a:pt x="5599" y="2681"/>
                    <a:pt x="0" y="-1078"/>
                    <a:pt x="0" y="289"/>
                  </a:cubicBezTo>
                  <a:cubicBezTo>
                    <a:pt x="39331" y="103972"/>
                    <a:pt x="107886" y="199863"/>
                    <a:pt x="192624" y="251192"/>
                  </a:cubicBezTo>
                  <a:lnTo>
                    <a:pt x="192624" y="251124"/>
                  </a:lnTo>
                  <a:close/>
                </a:path>
              </a:pathLst>
            </a:custGeom>
            <a:solidFill>
              <a:srgbClr val="77929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38" name="Freeform 27">
              <a:extLst>
                <a:ext uri="{FF2B5EF4-FFF2-40B4-BE49-F238E27FC236}">
                  <a16:creationId xmlns:a16="http://schemas.microsoft.com/office/drawing/2014/main" id="{2F780D8E-B5F2-6918-311E-B2ECEF0B553D}"/>
                </a:ext>
              </a:extLst>
            </p:cNvPr>
            <p:cNvSpPr>
              <a:spLocks/>
            </p:cNvSpPr>
            <p:nvPr/>
          </p:nvSpPr>
          <p:spPr bwMode="auto">
            <a:xfrm>
              <a:off x="6631806" y="5423578"/>
              <a:ext cx="341" cy="341"/>
            </a:xfrm>
            <a:custGeom>
              <a:avLst/>
              <a:gdLst>
                <a:gd name="T0" fmla="*/ 0 w 341"/>
                <a:gd name="T1" fmla="*/ 0 h 341"/>
                <a:gd name="T2" fmla="*/ 0 w 341"/>
                <a:gd name="T3" fmla="*/ 0 h 341"/>
                <a:gd name="T4" fmla="*/ 341 w 341"/>
                <a:gd name="T5" fmla="*/ 342 h 341"/>
                <a:gd name="T6" fmla="*/ 0 w 341"/>
                <a:gd name="T7" fmla="*/ 0 h 3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1" h="341">
                  <a:moveTo>
                    <a:pt x="0" y="0"/>
                  </a:moveTo>
                  <a:cubicBezTo>
                    <a:pt x="0" y="0"/>
                    <a:pt x="0" y="0"/>
                    <a:pt x="0" y="0"/>
                  </a:cubicBezTo>
                  <a:cubicBezTo>
                    <a:pt x="136" y="137"/>
                    <a:pt x="205" y="205"/>
                    <a:pt x="341" y="342"/>
                  </a:cubicBezTo>
                  <a:cubicBezTo>
                    <a:pt x="273" y="205"/>
                    <a:pt x="136" y="137"/>
                    <a:pt x="0" y="0"/>
                  </a:cubicBezTo>
                  <a:close/>
                </a:path>
              </a:pathLst>
            </a:custGeom>
            <a:gradFill rotWithShape="0">
              <a:gsLst>
                <a:gs pos="0">
                  <a:srgbClr val="FFFFFF"/>
                </a:gs>
                <a:gs pos="50000">
                  <a:srgbClr val="DCE6C2"/>
                </a:gs>
                <a:gs pos="100000">
                  <a:srgbClr val="B9CE86"/>
                </a:gs>
              </a:gsLst>
              <a:lin ang="21540000" scaled="1"/>
            </a:gra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85" name="Graphic 17">
            <a:extLst>
              <a:ext uri="{FF2B5EF4-FFF2-40B4-BE49-F238E27FC236}">
                <a16:creationId xmlns:a16="http://schemas.microsoft.com/office/drawing/2014/main" id="{45000419-5E99-B37A-27EF-8CA74DF9C81A}"/>
              </a:ext>
            </a:extLst>
          </p:cNvPr>
          <p:cNvGrpSpPr>
            <a:grpSpLocks/>
          </p:cNvGrpSpPr>
          <p:nvPr/>
        </p:nvGrpSpPr>
        <p:grpSpPr bwMode="auto">
          <a:xfrm>
            <a:off x="9382125" y="3351213"/>
            <a:ext cx="1285875" cy="968375"/>
            <a:chOff x="9381727" y="3350465"/>
            <a:chExt cx="1286468" cy="969200"/>
          </a:xfrm>
        </p:grpSpPr>
        <p:sp>
          <p:nvSpPr>
            <p:cNvPr id="97334" name="Freeform 29">
              <a:extLst>
                <a:ext uri="{FF2B5EF4-FFF2-40B4-BE49-F238E27FC236}">
                  <a16:creationId xmlns:a16="http://schemas.microsoft.com/office/drawing/2014/main" id="{19C08D0F-E847-2F11-4DDA-A0A2D182E6AD}"/>
                </a:ext>
              </a:extLst>
            </p:cNvPr>
            <p:cNvSpPr>
              <a:spLocks/>
            </p:cNvSpPr>
            <p:nvPr/>
          </p:nvSpPr>
          <p:spPr bwMode="auto">
            <a:xfrm>
              <a:off x="9381727" y="3350465"/>
              <a:ext cx="1286468" cy="969200"/>
            </a:xfrm>
            <a:custGeom>
              <a:avLst/>
              <a:gdLst>
                <a:gd name="T0" fmla="*/ 995629 w 1286468"/>
                <a:gd name="T1" fmla="*/ 41011 h 969200"/>
                <a:gd name="T2" fmla="*/ 1221370 w 1286468"/>
                <a:gd name="T3" fmla="*/ 711840 h 969200"/>
                <a:gd name="T4" fmla="*/ 217144 w 1286468"/>
                <a:gd name="T5" fmla="*/ 921803 h 969200"/>
                <a:gd name="T6" fmla="*/ 3899 w 1286468"/>
                <a:gd name="T7" fmla="*/ 608499 h 969200"/>
                <a:gd name="T8" fmla="*/ 58661 w 1286468"/>
                <a:gd name="T9" fmla="*/ 355545 h 969200"/>
                <a:gd name="T10" fmla="*/ 544352 w 1286468"/>
                <a:gd name="T11" fmla="*/ 42173 h 969200"/>
                <a:gd name="T12" fmla="*/ 995629 w 1286468"/>
                <a:gd name="T13" fmla="*/ 41011 h 969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6468" h="969200">
                  <a:moveTo>
                    <a:pt x="995629" y="41011"/>
                  </a:moveTo>
                  <a:cubicBezTo>
                    <a:pt x="1134720" y="98901"/>
                    <a:pt x="1412765" y="465106"/>
                    <a:pt x="1221370" y="711840"/>
                  </a:cubicBezTo>
                  <a:cubicBezTo>
                    <a:pt x="1029907" y="958574"/>
                    <a:pt x="409495" y="1026374"/>
                    <a:pt x="217144" y="921803"/>
                  </a:cubicBezTo>
                  <a:cubicBezTo>
                    <a:pt x="100518" y="858377"/>
                    <a:pt x="24861" y="734941"/>
                    <a:pt x="3899" y="608499"/>
                  </a:cubicBezTo>
                  <a:cubicBezTo>
                    <a:pt x="-9689" y="526414"/>
                    <a:pt x="13117" y="417331"/>
                    <a:pt x="58661" y="355545"/>
                  </a:cubicBezTo>
                  <a:cubicBezTo>
                    <a:pt x="99084" y="300663"/>
                    <a:pt x="309052" y="131913"/>
                    <a:pt x="544352" y="42173"/>
                  </a:cubicBezTo>
                  <a:cubicBezTo>
                    <a:pt x="756027" y="-38545"/>
                    <a:pt x="938340" y="17158"/>
                    <a:pt x="995629" y="41011"/>
                  </a:cubicBezTo>
                  <a:close/>
                </a:path>
              </a:pathLst>
            </a:custGeom>
            <a:solidFill>
              <a:schemeClr val="bg2"/>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31" name="Freeform 30">
              <a:extLst>
                <a:ext uri="{FF2B5EF4-FFF2-40B4-BE49-F238E27FC236}">
                  <a16:creationId xmlns:a16="http://schemas.microsoft.com/office/drawing/2014/main" id="{44FFEA3E-F5E6-62AA-788C-12B1F226C51C}"/>
                </a:ext>
              </a:extLst>
            </p:cNvPr>
            <p:cNvSpPr/>
            <p:nvPr/>
          </p:nvSpPr>
          <p:spPr>
            <a:xfrm>
              <a:off x="9396022" y="4003483"/>
              <a:ext cx="952939" cy="316182"/>
            </a:xfrm>
            <a:custGeom>
              <a:avLst/>
              <a:gdLst>
                <a:gd name="connsiteX0" fmla="*/ 203413 w 953833"/>
                <a:gd name="connsiteY0" fmla="*/ 268630 h 316066"/>
                <a:gd name="connsiteX1" fmla="*/ 953834 w 953833"/>
                <a:gd name="connsiteY1" fmla="*/ 228373 h 316066"/>
                <a:gd name="connsiteX2" fmla="*/ 372275 w 953833"/>
                <a:gd name="connsiteY2" fmla="*/ 215387 h 316066"/>
                <a:gd name="connsiteX3" fmla="*/ 10242 w 953833"/>
                <a:gd name="connsiteY3" fmla="*/ 6313 h 316066"/>
                <a:gd name="connsiteX4" fmla="*/ 0 w 953833"/>
                <a:gd name="connsiteY4" fmla="*/ 298 h 316066"/>
                <a:gd name="connsiteX5" fmla="*/ 203481 w 953833"/>
                <a:gd name="connsiteY5" fmla="*/ 268698 h 31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833" h="316066">
                  <a:moveTo>
                    <a:pt x="203413" y="268630"/>
                  </a:moveTo>
                  <a:cubicBezTo>
                    <a:pt x="339977" y="342923"/>
                    <a:pt x="692381" y="330279"/>
                    <a:pt x="953834" y="228373"/>
                  </a:cubicBezTo>
                  <a:cubicBezTo>
                    <a:pt x="916074" y="193174"/>
                    <a:pt x="567357" y="246417"/>
                    <a:pt x="372275" y="215387"/>
                  </a:cubicBezTo>
                  <a:cubicBezTo>
                    <a:pt x="253941" y="196592"/>
                    <a:pt x="101194" y="101589"/>
                    <a:pt x="10242" y="6313"/>
                  </a:cubicBezTo>
                  <a:cubicBezTo>
                    <a:pt x="6965" y="2895"/>
                    <a:pt x="273" y="-1137"/>
                    <a:pt x="0" y="298"/>
                  </a:cubicBezTo>
                  <a:cubicBezTo>
                    <a:pt x="29771" y="110337"/>
                    <a:pt x="100716" y="212790"/>
                    <a:pt x="203481" y="268698"/>
                  </a:cubicBezTo>
                  <a:close/>
                </a:path>
              </a:pathLst>
            </a:custGeom>
            <a:solidFill>
              <a:schemeClr val="bg1">
                <a:lumMod val="85000"/>
                <a:lumOff val="15000"/>
              </a:schemeClr>
            </a:solidFill>
            <a:ln w="681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nvGrpSpPr>
          <p:cNvPr id="97286" name="Graphic 17">
            <a:extLst>
              <a:ext uri="{FF2B5EF4-FFF2-40B4-BE49-F238E27FC236}">
                <a16:creationId xmlns:a16="http://schemas.microsoft.com/office/drawing/2014/main" id="{977D3B51-E2AE-8096-6CD9-E574561E1152}"/>
              </a:ext>
            </a:extLst>
          </p:cNvPr>
          <p:cNvGrpSpPr>
            <a:grpSpLocks/>
          </p:cNvGrpSpPr>
          <p:nvPr/>
        </p:nvGrpSpPr>
        <p:grpSpPr bwMode="auto">
          <a:xfrm>
            <a:off x="5006975" y="3022600"/>
            <a:ext cx="1279525" cy="1019175"/>
            <a:chOff x="5006644" y="3023101"/>
            <a:chExt cx="1280457" cy="1018375"/>
          </a:xfrm>
        </p:grpSpPr>
        <p:sp>
          <p:nvSpPr>
            <p:cNvPr id="97332" name="Freeform 32">
              <a:extLst>
                <a:ext uri="{FF2B5EF4-FFF2-40B4-BE49-F238E27FC236}">
                  <a16:creationId xmlns:a16="http://schemas.microsoft.com/office/drawing/2014/main" id="{BAAA4D27-5C24-C0E7-E426-34B7DFAD4B99}"/>
                </a:ext>
              </a:extLst>
            </p:cNvPr>
            <p:cNvSpPr>
              <a:spLocks/>
            </p:cNvSpPr>
            <p:nvPr/>
          </p:nvSpPr>
          <p:spPr bwMode="auto">
            <a:xfrm>
              <a:off x="5006644" y="3023101"/>
              <a:ext cx="1280457" cy="1018170"/>
            </a:xfrm>
            <a:custGeom>
              <a:avLst/>
              <a:gdLst>
                <a:gd name="T0" fmla="*/ 34666 w 1280457"/>
                <a:gd name="T1" fmla="*/ 702799 h 1018170"/>
                <a:gd name="T2" fmla="*/ 289700 w 1280457"/>
                <a:gd name="T3" fmla="*/ 11261 h 1018170"/>
                <a:gd name="T4" fmla="*/ 1248723 w 1280457"/>
                <a:gd name="T5" fmla="*/ 490102 h 1018170"/>
                <a:gd name="T6" fmla="*/ 1069960 w 1280457"/>
                <a:gd name="T7" fmla="*/ 953907 h 1018170"/>
                <a:gd name="T8" fmla="*/ 405302 w 1280457"/>
                <a:gd name="T9" fmla="*/ 994300 h 1018170"/>
                <a:gd name="T10" fmla="*/ 34598 w 1280457"/>
                <a:gd name="T11" fmla="*/ 702730 h 1018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0457" h="1018170">
                  <a:moveTo>
                    <a:pt x="34666" y="702799"/>
                  </a:moveTo>
                  <a:cubicBezTo>
                    <a:pt x="-33138" y="583738"/>
                    <a:pt x="-26856" y="89450"/>
                    <a:pt x="289700" y="11261"/>
                  </a:cubicBezTo>
                  <a:cubicBezTo>
                    <a:pt x="606256" y="-66860"/>
                    <a:pt x="1158795" y="279661"/>
                    <a:pt x="1248723" y="490102"/>
                  </a:cubicBezTo>
                  <a:cubicBezTo>
                    <a:pt x="1338719" y="700543"/>
                    <a:pt x="1224141" y="860066"/>
                    <a:pt x="1069960" y="953907"/>
                  </a:cubicBezTo>
                  <a:cubicBezTo>
                    <a:pt x="1009189" y="990951"/>
                    <a:pt x="661906" y="1052327"/>
                    <a:pt x="405302" y="994300"/>
                  </a:cubicBezTo>
                  <a:cubicBezTo>
                    <a:pt x="212131" y="950626"/>
                    <a:pt x="93320" y="805798"/>
                    <a:pt x="34598" y="702730"/>
                  </a:cubicBezTo>
                  <a:lnTo>
                    <a:pt x="34666" y="702799"/>
                  </a:lnTo>
                  <a:close/>
                </a:path>
              </a:pathLst>
            </a:custGeom>
            <a:solidFill>
              <a:srgbClr val="536C6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33" name="Freeform 33">
              <a:extLst>
                <a:ext uri="{FF2B5EF4-FFF2-40B4-BE49-F238E27FC236}">
                  <a16:creationId xmlns:a16="http://schemas.microsoft.com/office/drawing/2014/main" id="{1DBDBC3F-00D2-7482-6ADE-1C542222CAF3}"/>
                </a:ext>
              </a:extLst>
            </p:cNvPr>
            <p:cNvSpPr>
              <a:spLocks/>
            </p:cNvSpPr>
            <p:nvPr/>
          </p:nvSpPr>
          <p:spPr bwMode="auto">
            <a:xfrm>
              <a:off x="5077841" y="3783243"/>
              <a:ext cx="1067796" cy="258233"/>
            </a:xfrm>
            <a:custGeom>
              <a:avLst/>
              <a:gdLst>
                <a:gd name="T0" fmla="*/ 944206 w 1067796"/>
                <a:gd name="T1" fmla="*/ 148519 h 258233"/>
                <a:gd name="T2" fmla="*/ 399655 w 1067796"/>
                <a:gd name="T3" fmla="*/ 140180 h 258233"/>
                <a:gd name="T4" fmla="*/ 0 w 1067796"/>
                <a:gd name="T5" fmla="*/ 0 h 258233"/>
                <a:gd name="T6" fmla="*/ 334173 w 1067796"/>
                <a:gd name="T7" fmla="*/ 234363 h 258233"/>
                <a:gd name="T8" fmla="*/ 998831 w 1067796"/>
                <a:gd name="T9" fmla="*/ 193970 h 258233"/>
                <a:gd name="T10" fmla="*/ 1067796 w 1067796"/>
                <a:gd name="T11" fmla="*/ 144965 h 258233"/>
                <a:gd name="T12" fmla="*/ 944206 w 1067796"/>
                <a:gd name="T13" fmla="*/ 148587 h 258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7796" h="258233">
                  <a:moveTo>
                    <a:pt x="944206" y="148519"/>
                  </a:moveTo>
                  <a:cubicBezTo>
                    <a:pt x="775685" y="204222"/>
                    <a:pt x="506790" y="158087"/>
                    <a:pt x="399655" y="140180"/>
                  </a:cubicBezTo>
                  <a:cubicBezTo>
                    <a:pt x="327550" y="128151"/>
                    <a:pt x="137042" y="79966"/>
                    <a:pt x="0" y="0"/>
                  </a:cubicBezTo>
                  <a:cubicBezTo>
                    <a:pt x="66165" y="93499"/>
                    <a:pt x="174939" y="198276"/>
                    <a:pt x="334173" y="234363"/>
                  </a:cubicBezTo>
                  <a:cubicBezTo>
                    <a:pt x="590709" y="292390"/>
                    <a:pt x="937992" y="231014"/>
                    <a:pt x="998831" y="193970"/>
                  </a:cubicBezTo>
                  <a:cubicBezTo>
                    <a:pt x="1023003" y="179275"/>
                    <a:pt x="1046219" y="162872"/>
                    <a:pt x="1067796" y="144965"/>
                  </a:cubicBezTo>
                  <a:cubicBezTo>
                    <a:pt x="1025120" y="137857"/>
                    <a:pt x="980737" y="136490"/>
                    <a:pt x="944206" y="148587"/>
                  </a:cubicBezTo>
                  <a:lnTo>
                    <a:pt x="944206" y="148519"/>
                  </a:lnTo>
                  <a:close/>
                </a:path>
              </a:pathLst>
            </a:custGeom>
            <a:solidFill>
              <a:srgbClr val="38494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87" name="Graphic 17">
            <a:extLst>
              <a:ext uri="{FF2B5EF4-FFF2-40B4-BE49-F238E27FC236}">
                <a16:creationId xmlns:a16="http://schemas.microsoft.com/office/drawing/2014/main" id="{87D3EA43-54BB-133B-FD0D-3BD4ADD87A68}"/>
              </a:ext>
            </a:extLst>
          </p:cNvPr>
          <p:cNvGrpSpPr>
            <a:grpSpLocks/>
          </p:cNvGrpSpPr>
          <p:nvPr/>
        </p:nvGrpSpPr>
        <p:grpSpPr bwMode="auto">
          <a:xfrm>
            <a:off x="5353050" y="4186238"/>
            <a:ext cx="1076325" cy="844550"/>
            <a:chOff x="5352257" y="4185900"/>
            <a:chExt cx="1076875" cy="844845"/>
          </a:xfrm>
        </p:grpSpPr>
        <p:sp>
          <p:nvSpPr>
            <p:cNvPr id="97330" name="Freeform 35">
              <a:extLst>
                <a:ext uri="{FF2B5EF4-FFF2-40B4-BE49-F238E27FC236}">
                  <a16:creationId xmlns:a16="http://schemas.microsoft.com/office/drawing/2014/main" id="{C4129478-1E73-8C06-1A24-2BD4CB7515C3}"/>
                </a:ext>
              </a:extLst>
            </p:cNvPr>
            <p:cNvSpPr>
              <a:spLocks/>
            </p:cNvSpPr>
            <p:nvPr/>
          </p:nvSpPr>
          <p:spPr bwMode="auto">
            <a:xfrm>
              <a:off x="5352257" y="4185900"/>
              <a:ext cx="1076828" cy="844845"/>
            </a:xfrm>
            <a:custGeom>
              <a:avLst/>
              <a:gdLst>
                <a:gd name="T0" fmla="*/ 215 w 1076828"/>
                <a:gd name="T1" fmla="*/ 341918 h 844845"/>
                <a:gd name="T2" fmla="*/ 655860 w 1076828"/>
                <a:gd name="T3" fmla="*/ 842152 h 844845"/>
                <a:gd name="T4" fmla="*/ 1073064 w 1076828"/>
                <a:gd name="T5" fmla="*/ 607379 h 844845"/>
                <a:gd name="T6" fmla="*/ 884264 w 1076828"/>
                <a:gd name="T7" fmla="*/ 98739 h 844845"/>
                <a:gd name="T8" fmla="*/ 146 w 1076828"/>
                <a:gd name="T9" fmla="*/ 341987 h 844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6828" h="844845">
                  <a:moveTo>
                    <a:pt x="215" y="341918"/>
                  </a:moveTo>
                  <a:cubicBezTo>
                    <a:pt x="11072" y="597059"/>
                    <a:pt x="450399" y="819666"/>
                    <a:pt x="655860" y="842152"/>
                  </a:cubicBezTo>
                  <a:cubicBezTo>
                    <a:pt x="861321" y="864570"/>
                    <a:pt x="1029841" y="743595"/>
                    <a:pt x="1073064" y="607379"/>
                  </a:cubicBezTo>
                  <a:cubicBezTo>
                    <a:pt x="1090135" y="553590"/>
                    <a:pt x="1052853" y="230170"/>
                    <a:pt x="884264" y="98739"/>
                  </a:cubicBezTo>
                  <a:cubicBezTo>
                    <a:pt x="584710" y="-134941"/>
                    <a:pt x="-10710" y="86846"/>
                    <a:pt x="146" y="341987"/>
                  </a:cubicBezTo>
                  <a:lnTo>
                    <a:pt x="215" y="341918"/>
                  </a:lnTo>
                  <a:close/>
                </a:path>
              </a:pathLst>
            </a:custGeom>
            <a:solidFill>
              <a:srgbClr val="C6A13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31" name="Freeform 36">
              <a:extLst>
                <a:ext uri="{FF2B5EF4-FFF2-40B4-BE49-F238E27FC236}">
                  <a16:creationId xmlns:a16="http://schemas.microsoft.com/office/drawing/2014/main" id="{6621A3F0-BF48-1FEB-49CD-7B65F1977B88}"/>
                </a:ext>
              </a:extLst>
            </p:cNvPr>
            <p:cNvSpPr>
              <a:spLocks/>
            </p:cNvSpPr>
            <p:nvPr/>
          </p:nvSpPr>
          <p:spPr bwMode="auto">
            <a:xfrm>
              <a:off x="5620889" y="4683514"/>
              <a:ext cx="808243" cy="347149"/>
            </a:xfrm>
            <a:custGeom>
              <a:avLst/>
              <a:gdLst>
                <a:gd name="T0" fmla="*/ 804432 w 808243"/>
                <a:gd name="T1" fmla="*/ 109629 h 347149"/>
                <a:gd name="T2" fmla="*/ 387228 w 808243"/>
                <a:gd name="T3" fmla="*/ 344470 h 347149"/>
                <a:gd name="T4" fmla="*/ 0 w 808243"/>
                <a:gd name="T5" fmla="*/ 190347 h 347149"/>
                <a:gd name="T6" fmla="*/ 35575 w 808243"/>
                <a:gd name="T7" fmla="*/ 192193 h 347149"/>
                <a:gd name="T8" fmla="*/ 802998 w 808243"/>
                <a:gd name="T9" fmla="*/ 0 h 347149"/>
                <a:gd name="T10" fmla="*/ 804500 w 808243"/>
                <a:gd name="T11" fmla="*/ 109629 h 347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8243" h="347149">
                  <a:moveTo>
                    <a:pt x="804432" y="109629"/>
                  </a:moveTo>
                  <a:cubicBezTo>
                    <a:pt x="761141" y="245914"/>
                    <a:pt x="592689" y="366820"/>
                    <a:pt x="387228" y="344470"/>
                  </a:cubicBezTo>
                  <a:cubicBezTo>
                    <a:pt x="287809" y="333603"/>
                    <a:pt x="133833" y="275918"/>
                    <a:pt x="0" y="190347"/>
                  </a:cubicBezTo>
                  <a:cubicBezTo>
                    <a:pt x="11062" y="190826"/>
                    <a:pt x="22943" y="191441"/>
                    <a:pt x="35575" y="192193"/>
                  </a:cubicBezTo>
                  <a:cubicBezTo>
                    <a:pt x="61454" y="193901"/>
                    <a:pt x="494158" y="347273"/>
                    <a:pt x="802998" y="0"/>
                  </a:cubicBezTo>
                  <a:cubicBezTo>
                    <a:pt x="809826" y="52696"/>
                    <a:pt x="809622" y="93431"/>
                    <a:pt x="804500" y="109629"/>
                  </a:cubicBezTo>
                  <a:lnTo>
                    <a:pt x="804432" y="109629"/>
                  </a:lnTo>
                  <a:close/>
                </a:path>
              </a:pathLst>
            </a:custGeom>
            <a:solidFill>
              <a:srgbClr val="8C773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88" name="Graphic 17">
            <a:extLst>
              <a:ext uri="{FF2B5EF4-FFF2-40B4-BE49-F238E27FC236}">
                <a16:creationId xmlns:a16="http://schemas.microsoft.com/office/drawing/2014/main" id="{DA517BCA-B24B-30EA-0E41-CD3E1BC0959B}"/>
              </a:ext>
            </a:extLst>
          </p:cNvPr>
          <p:cNvGrpSpPr>
            <a:grpSpLocks/>
          </p:cNvGrpSpPr>
          <p:nvPr/>
        </p:nvGrpSpPr>
        <p:grpSpPr bwMode="auto">
          <a:xfrm>
            <a:off x="7356475" y="4945063"/>
            <a:ext cx="1830388" cy="906462"/>
            <a:chOff x="7356690" y="4944762"/>
            <a:chExt cx="1830960" cy="907119"/>
          </a:xfrm>
        </p:grpSpPr>
        <p:sp>
          <p:nvSpPr>
            <p:cNvPr id="97324" name="Freeform 38">
              <a:extLst>
                <a:ext uri="{FF2B5EF4-FFF2-40B4-BE49-F238E27FC236}">
                  <a16:creationId xmlns:a16="http://schemas.microsoft.com/office/drawing/2014/main" id="{4418157D-221B-31FE-C6A5-BBF8B19BEB5F}"/>
                </a:ext>
              </a:extLst>
            </p:cNvPr>
            <p:cNvSpPr>
              <a:spLocks/>
            </p:cNvSpPr>
            <p:nvPr/>
          </p:nvSpPr>
          <p:spPr bwMode="auto">
            <a:xfrm>
              <a:off x="7407675" y="4944762"/>
              <a:ext cx="1779975" cy="907119"/>
            </a:xfrm>
            <a:custGeom>
              <a:avLst/>
              <a:gdLst>
                <a:gd name="T0" fmla="*/ 47409 w 1779975"/>
                <a:gd name="T1" fmla="*/ 174876 h 907119"/>
                <a:gd name="T2" fmla="*/ 234980 w 1779975"/>
                <a:gd name="T3" fmla="*/ 828207 h 907119"/>
                <a:gd name="T4" fmla="*/ 1546544 w 1779975"/>
                <a:gd name="T5" fmla="*/ 724046 h 907119"/>
                <a:gd name="T6" fmla="*/ 1768666 w 1779975"/>
                <a:gd name="T7" fmla="*/ 282864 h 907119"/>
                <a:gd name="T8" fmla="*/ 1240913 w 1779975"/>
                <a:gd name="T9" fmla="*/ 2914 h 907119"/>
                <a:gd name="T10" fmla="*/ 47409 w 1779975"/>
                <a:gd name="T11" fmla="*/ 174876 h 907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79975" h="907119">
                  <a:moveTo>
                    <a:pt x="47409" y="174876"/>
                  </a:moveTo>
                  <a:cubicBezTo>
                    <a:pt x="-17937" y="307879"/>
                    <a:pt x="-60682" y="780228"/>
                    <a:pt x="234980" y="828207"/>
                  </a:cubicBezTo>
                  <a:cubicBezTo>
                    <a:pt x="719510" y="906807"/>
                    <a:pt x="1217766" y="994565"/>
                    <a:pt x="1546544" y="724046"/>
                  </a:cubicBezTo>
                  <a:cubicBezTo>
                    <a:pt x="1808543" y="508411"/>
                    <a:pt x="1790243" y="377115"/>
                    <a:pt x="1768666" y="282864"/>
                  </a:cubicBezTo>
                  <a:cubicBezTo>
                    <a:pt x="1704412" y="1820"/>
                    <a:pt x="1492533" y="32098"/>
                    <a:pt x="1240913" y="2914"/>
                  </a:cubicBezTo>
                  <a:cubicBezTo>
                    <a:pt x="1096087" y="-13900"/>
                    <a:pt x="112755" y="41872"/>
                    <a:pt x="47409" y="174876"/>
                  </a:cubicBezTo>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25" name="Freeform 39">
              <a:extLst>
                <a:ext uri="{FF2B5EF4-FFF2-40B4-BE49-F238E27FC236}">
                  <a16:creationId xmlns:a16="http://schemas.microsoft.com/office/drawing/2014/main" id="{132EA745-6CB5-7B94-7E46-013450D23B3A}"/>
                </a:ext>
              </a:extLst>
            </p:cNvPr>
            <p:cNvSpPr>
              <a:spLocks/>
            </p:cNvSpPr>
            <p:nvPr/>
          </p:nvSpPr>
          <p:spPr bwMode="auto">
            <a:xfrm>
              <a:off x="8968013" y="5567176"/>
              <a:ext cx="3960" cy="136"/>
            </a:xfrm>
            <a:custGeom>
              <a:avLst/>
              <a:gdLst>
                <a:gd name="T0" fmla="*/ 3960 w 3960"/>
                <a:gd name="T1" fmla="*/ 137 h 136"/>
                <a:gd name="T2" fmla="*/ 2185 w 3960"/>
                <a:gd name="T3" fmla="*/ 137 h 136"/>
                <a:gd name="T4" fmla="*/ 0 w 3960"/>
                <a:gd name="T5" fmla="*/ 0 h 136"/>
                <a:gd name="T6" fmla="*/ 3960 w 3960"/>
                <a:gd name="T7" fmla="*/ 137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136">
                  <a:moveTo>
                    <a:pt x="3960" y="137"/>
                  </a:moveTo>
                  <a:lnTo>
                    <a:pt x="2185" y="137"/>
                  </a:lnTo>
                  <a:cubicBezTo>
                    <a:pt x="1502" y="68"/>
                    <a:pt x="683" y="0"/>
                    <a:pt x="0" y="0"/>
                  </a:cubicBezTo>
                  <a:lnTo>
                    <a:pt x="3960" y="137"/>
                  </a:lnTo>
                  <a:close/>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26" name="Freeform 40">
              <a:extLst>
                <a:ext uri="{FF2B5EF4-FFF2-40B4-BE49-F238E27FC236}">
                  <a16:creationId xmlns:a16="http://schemas.microsoft.com/office/drawing/2014/main" id="{F597E066-5589-8DB4-FB2D-A1E04A124165}"/>
                </a:ext>
              </a:extLst>
            </p:cNvPr>
            <p:cNvSpPr>
              <a:spLocks/>
            </p:cNvSpPr>
            <p:nvPr/>
          </p:nvSpPr>
          <p:spPr bwMode="auto">
            <a:xfrm>
              <a:off x="7411179" y="5456932"/>
              <a:ext cx="1635630" cy="394923"/>
            </a:xfrm>
            <a:custGeom>
              <a:avLst/>
              <a:gdLst>
                <a:gd name="T0" fmla="*/ 1635631 w 1635630"/>
                <a:gd name="T1" fmla="*/ 127878 h 394923"/>
                <a:gd name="T2" fmla="*/ 1543040 w 1635630"/>
                <a:gd name="T3" fmla="*/ 211877 h 394923"/>
                <a:gd name="T4" fmla="*/ 231545 w 1635630"/>
                <a:gd name="T5" fmla="*/ 316038 h 394923"/>
                <a:gd name="T6" fmla="*/ 0 w 1635630"/>
                <a:gd name="T7" fmla="*/ 0 h 394923"/>
                <a:gd name="T8" fmla="*/ 181357 w 1635630"/>
                <a:gd name="T9" fmla="*/ 199164 h 394923"/>
                <a:gd name="T10" fmla="*/ 921946 w 1635630"/>
                <a:gd name="T11" fmla="*/ 282890 h 394923"/>
                <a:gd name="T12" fmla="*/ 1241779 w 1635630"/>
                <a:gd name="T13" fmla="*/ 255345 h 394923"/>
                <a:gd name="T14" fmla="*/ 1559018 w 1635630"/>
                <a:gd name="T15" fmla="*/ 110449 h 394923"/>
                <a:gd name="T16" fmla="*/ 1635631 w 1635630"/>
                <a:gd name="T17" fmla="*/ 127946 h 3949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5630" h="394923">
                  <a:moveTo>
                    <a:pt x="1635631" y="127878"/>
                  </a:moveTo>
                  <a:cubicBezTo>
                    <a:pt x="1609547" y="154397"/>
                    <a:pt x="1578888" y="182351"/>
                    <a:pt x="1543040" y="211877"/>
                  </a:cubicBezTo>
                  <a:cubicBezTo>
                    <a:pt x="1214330" y="482395"/>
                    <a:pt x="716075" y="394569"/>
                    <a:pt x="231545" y="316038"/>
                  </a:cubicBezTo>
                  <a:cubicBezTo>
                    <a:pt x="76203" y="290818"/>
                    <a:pt x="14339" y="148655"/>
                    <a:pt x="0" y="0"/>
                  </a:cubicBezTo>
                  <a:cubicBezTo>
                    <a:pt x="60703" y="47706"/>
                    <a:pt x="117855" y="157746"/>
                    <a:pt x="181357" y="199164"/>
                  </a:cubicBezTo>
                  <a:cubicBezTo>
                    <a:pt x="299349" y="276123"/>
                    <a:pt x="687123" y="276807"/>
                    <a:pt x="921946" y="282890"/>
                  </a:cubicBezTo>
                  <a:cubicBezTo>
                    <a:pt x="1011737" y="285145"/>
                    <a:pt x="1162709" y="287810"/>
                    <a:pt x="1241779" y="255345"/>
                  </a:cubicBezTo>
                  <a:cubicBezTo>
                    <a:pt x="1462672" y="164580"/>
                    <a:pt x="1439115" y="107852"/>
                    <a:pt x="1559018" y="110449"/>
                  </a:cubicBezTo>
                  <a:cubicBezTo>
                    <a:pt x="1580595" y="111338"/>
                    <a:pt x="1608523" y="118036"/>
                    <a:pt x="1635631" y="127946"/>
                  </a:cubicBezTo>
                  <a:lnTo>
                    <a:pt x="1635631" y="127878"/>
                  </a:lnTo>
                  <a:close/>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27" name="Freeform 41">
              <a:extLst>
                <a:ext uri="{FF2B5EF4-FFF2-40B4-BE49-F238E27FC236}">
                  <a16:creationId xmlns:a16="http://schemas.microsoft.com/office/drawing/2014/main" id="{398D8217-EB5B-0497-D6F7-9889730DC54D}"/>
                </a:ext>
              </a:extLst>
            </p:cNvPr>
            <p:cNvSpPr>
              <a:spLocks/>
            </p:cNvSpPr>
            <p:nvPr/>
          </p:nvSpPr>
          <p:spPr bwMode="auto">
            <a:xfrm>
              <a:off x="8968013" y="5567176"/>
              <a:ext cx="3960" cy="136"/>
            </a:xfrm>
            <a:custGeom>
              <a:avLst/>
              <a:gdLst>
                <a:gd name="T0" fmla="*/ 3960 w 3960"/>
                <a:gd name="T1" fmla="*/ 137 h 136"/>
                <a:gd name="T2" fmla="*/ 2185 w 3960"/>
                <a:gd name="T3" fmla="*/ 137 h 136"/>
                <a:gd name="T4" fmla="*/ 0 w 3960"/>
                <a:gd name="T5" fmla="*/ 0 h 136"/>
                <a:gd name="T6" fmla="*/ 3960 w 3960"/>
                <a:gd name="T7" fmla="*/ 137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136">
                  <a:moveTo>
                    <a:pt x="3960" y="137"/>
                  </a:moveTo>
                  <a:lnTo>
                    <a:pt x="2185" y="137"/>
                  </a:lnTo>
                  <a:cubicBezTo>
                    <a:pt x="1502" y="68"/>
                    <a:pt x="683" y="0"/>
                    <a:pt x="0" y="0"/>
                  </a:cubicBezTo>
                  <a:lnTo>
                    <a:pt x="3960" y="137"/>
                  </a:ln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28" name="Freeform 42">
              <a:extLst>
                <a:ext uri="{FF2B5EF4-FFF2-40B4-BE49-F238E27FC236}">
                  <a16:creationId xmlns:a16="http://schemas.microsoft.com/office/drawing/2014/main" id="{C06B41BB-DC61-DFD7-3C30-8F5491DE4F53}"/>
                </a:ext>
              </a:extLst>
            </p:cNvPr>
            <p:cNvSpPr>
              <a:spLocks/>
            </p:cNvSpPr>
            <p:nvPr/>
          </p:nvSpPr>
          <p:spPr bwMode="auto">
            <a:xfrm>
              <a:off x="7411179" y="5456932"/>
              <a:ext cx="1635630" cy="394923"/>
            </a:xfrm>
            <a:custGeom>
              <a:avLst/>
              <a:gdLst>
                <a:gd name="T0" fmla="*/ 1635631 w 1635630"/>
                <a:gd name="T1" fmla="*/ 127878 h 394923"/>
                <a:gd name="T2" fmla="*/ 1543040 w 1635630"/>
                <a:gd name="T3" fmla="*/ 211877 h 394923"/>
                <a:gd name="T4" fmla="*/ 231545 w 1635630"/>
                <a:gd name="T5" fmla="*/ 316038 h 394923"/>
                <a:gd name="T6" fmla="*/ 0 w 1635630"/>
                <a:gd name="T7" fmla="*/ 0 h 394923"/>
                <a:gd name="T8" fmla="*/ 181357 w 1635630"/>
                <a:gd name="T9" fmla="*/ 199164 h 394923"/>
                <a:gd name="T10" fmla="*/ 921946 w 1635630"/>
                <a:gd name="T11" fmla="*/ 282890 h 394923"/>
                <a:gd name="T12" fmla="*/ 1241779 w 1635630"/>
                <a:gd name="T13" fmla="*/ 255345 h 394923"/>
                <a:gd name="T14" fmla="*/ 1559018 w 1635630"/>
                <a:gd name="T15" fmla="*/ 110449 h 394923"/>
                <a:gd name="T16" fmla="*/ 1635631 w 1635630"/>
                <a:gd name="T17" fmla="*/ 127946 h 3949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5630" h="394923">
                  <a:moveTo>
                    <a:pt x="1635631" y="127878"/>
                  </a:moveTo>
                  <a:cubicBezTo>
                    <a:pt x="1609547" y="154397"/>
                    <a:pt x="1578888" y="182351"/>
                    <a:pt x="1543040" y="211877"/>
                  </a:cubicBezTo>
                  <a:cubicBezTo>
                    <a:pt x="1214330" y="482395"/>
                    <a:pt x="716075" y="394569"/>
                    <a:pt x="231545" y="316038"/>
                  </a:cubicBezTo>
                  <a:cubicBezTo>
                    <a:pt x="76203" y="290818"/>
                    <a:pt x="14339" y="148655"/>
                    <a:pt x="0" y="0"/>
                  </a:cubicBezTo>
                  <a:cubicBezTo>
                    <a:pt x="60703" y="47706"/>
                    <a:pt x="117855" y="157746"/>
                    <a:pt x="181357" y="199164"/>
                  </a:cubicBezTo>
                  <a:cubicBezTo>
                    <a:pt x="299349" y="276123"/>
                    <a:pt x="687123" y="276807"/>
                    <a:pt x="921946" y="282890"/>
                  </a:cubicBezTo>
                  <a:cubicBezTo>
                    <a:pt x="1011737" y="285145"/>
                    <a:pt x="1162709" y="287810"/>
                    <a:pt x="1241779" y="255345"/>
                  </a:cubicBezTo>
                  <a:cubicBezTo>
                    <a:pt x="1462672" y="164580"/>
                    <a:pt x="1439115" y="107852"/>
                    <a:pt x="1559018" y="110449"/>
                  </a:cubicBezTo>
                  <a:cubicBezTo>
                    <a:pt x="1580595" y="111338"/>
                    <a:pt x="1608523" y="118036"/>
                    <a:pt x="1635631" y="127946"/>
                  </a:cubicBezTo>
                  <a:lnTo>
                    <a:pt x="1635631" y="127878"/>
                  </a:ln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29" name="Freeform 43">
              <a:extLst>
                <a:ext uri="{FF2B5EF4-FFF2-40B4-BE49-F238E27FC236}">
                  <a16:creationId xmlns:a16="http://schemas.microsoft.com/office/drawing/2014/main" id="{AEF00C53-8E2F-D74D-51EA-CD7A78C30EDA}"/>
                </a:ext>
              </a:extLst>
            </p:cNvPr>
            <p:cNvSpPr>
              <a:spLocks/>
            </p:cNvSpPr>
            <p:nvPr/>
          </p:nvSpPr>
          <p:spPr bwMode="auto">
            <a:xfrm>
              <a:off x="7356690" y="5434240"/>
              <a:ext cx="2936" cy="136"/>
            </a:xfrm>
            <a:custGeom>
              <a:avLst/>
              <a:gdLst>
                <a:gd name="T0" fmla="*/ 0 w 2936"/>
                <a:gd name="T1" fmla="*/ 0 h 136"/>
                <a:gd name="T2" fmla="*/ 2936 w 2936"/>
                <a:gd name="T3" fmla="*/ 137 h 136"/>
                <a:gd name="T4" fmla="*/ 0 w 2936"/>
                <a:gd name="T5" fmla="*/ 0 h 136"/>
                <a:gd name="T6" fmla="*/ 0 60000 65536"/>
                <a:gd name="T7" fmla="*/ 0 60000 65536"/>
                <a:gd name="T8" fmla="*/ 0 60000 65536"/>
              </a:gdLst>
              <a:ahLst/>
              <a:cxnLst>
                <a:cxn ang="T6">
                  <a:pos x="T0" y="T1"/>
                </a:cxn>
                <a:cxn ang="T7">
                  <a:pos x="T2" y="T3"/>
                </a:cxn>
                <a:cxn ang="T8">
                  <a:pos x="T4" y="T5"/>
                </a:cxn>
              </a:cxnLst>
              <a:rect l="0" t="0" r="r" b="b"/>
              <a:pathLst>
                <a:path w="2936" h="136">
                  <a:moveTo>
                    <a:pt x="0" y="0"/>
                  </a:moveTo>
                  <a:cubicBezTo>
                    <a:pt x="1093" y="0"/>
                    <a:pt x="2048" y="0"/>
                    <a:pt x="2936" y="137"/>
                  </a:cubicBezTo>
                  <a:cubicBezTo>
                    <a:pt x="1980" y="137"/>
                    <a:pt x="956" y="0"/>
                    <a:pt x="0" y="0"/>
                  </a:cubicBez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89" name="Graphic 17">
            <a:extLst>
              <a:ext uri="{FF2B5EF4-FFF2-40B4-BE49-F238E27FC236}">
                <a16:creationId xmlns:a16="http://schemas.microsoft.com/office/drawing/2014/main" id="{2FB83341-0A77-EC4B-386E-96E40156052E}"/>
              </a:ext>
            </a:extLst>
          </p:cNvPr>
          <p:cNvGrpSpPr>
            <a:grpSpLocks/>
          </p:cNvGrpSpPr>
          <p:nvPr/>
        </p:nvGrpSpPr>
        <p:grpSpPr bwMode="auto">
          <a:xfrm>
            <a:off x="8412163" y="1798638"/>
            <a:ext cx="1079500" cy="877887"/>
            <a:chOff x="8411870" y="1799423"/>
            <a:chExt cx="1079309" cy="877504"/>
          </a:xfrm>
        </p:grpSpPr>
        <p:sp>
          <p:nvSpPr>
            <p:cNvPr id="97322" name="Freeform 45">
              <a:extLst>
                <a:ext uri="{FF2B5EF4-FFF2-40B4-BE49-F238E27FC236}">
                  <a16:creationId xmlns:a16="http://schemas.microsoft.com/office/drawing/2014/main" id="{1A3FFF5F-428A-BE56-7681-24D9D708313D}"/>
                </a:ext>
              </a:extLst>
            </p:cNvPr>
            <p:cNvSpPr>
              <a:spLocks/>
            </p:cNvSpPr>
            <p:nvPr/>
          </p:nvSpPr>
          <p:spPr bwMode="auto">
            <a:xfrm>
              <a:off x="8411870" y="1799423"/>
              <a:ext cx="1079309" cy="877504"/>
            </a:xfrm>
            <a:custGeom>
              <a:avLst/>
              <a:gdLst>
                <a:gd name="T0" fmla="*/ 783932 w 1079309"/>
                <a:gd name="T1" fmla="*/ 27994 h 877504"/>
                <a:gd name="T2" fmla="*/ 1044497 w 1079309"/>
                <a:gd name="T3" fmla="*/ 568348 h 877504"/>
                <a:gd name="T4" fmla="*/ 222175 w 1079309"/>
                <a:gd name="T5" fmla="*/ 860122 h 877504"/>
                <a:gd name="T6" fmla="*/ 394 w 1079309"/>
                <a:gd name="T7" fmla="*/ 572517 h 877504"/>
                <a:gd name="T8" fmla="*/ 37881 w 1079309"/>
                <a:gd name="T9" fmla="*/ 382785 h 877504"/>
                <a:gd name="T10" fmla="*/ 374102 w 1079309"/>
                <a:gd name="T11" fmla="*/ 50959 h 877504"/>
                <a:gd name="T12" fmla="*/ 783864 w 1079309"/>
                <a:gd name="T13" fmla="*/ 27994 h 877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9309" h="877504">
                  <a:moveTo>
                    <a:pt x="783932" y="27994"/>
                  </a:moveTo>
                  <a:cubicBezTo>
                    <a:pt x="893320" y="49455"/>
                    <a:pt x="1177715" y="338564"/>
                    <a:pt x="1044497" y="568348"/>
                  </a:cubicBezTo>
                  <a:cubicBezTo>
                    <a:pt x="911346" y="798131"/>
                    <a:pt x="396226" y="926283"/>
                    <a:pt x="222175" y="860122"/>
                  </a:cubicBezTo>
                  <a:cubicBezTo>
                    <a:pt x="88615" y="809340"/>
                    <a:pt x="13573" y="690074"/>
                    <a:pt x="394" y="572517"/>
                  </a:cubicBezTo>
                  <a:cubicBezTo>
                    <a:pt x="-3566" y="536908"/>
                    <a:pt x="23269" y="413678"/>
                    <a:pt x="37881" y="382785"/>
                  </a:cubicBezTo>
                  <a:cubicBezTo>
                    <a:pt x="69837" y="315121"/>
                    <a:pt x="186122" y="153480"/>
                    <a:pt x="374102" y="50959"/>
                  </a:cubicBezTo>
                  <a:cubicBezTo>
                    <a:pt x="543306" y="-41242"/>
                    <a:pt x="732038" y="17810"/>
                    <a:pt x="783864" y="27994"/>
                  </a:cubicBezTo>
                  <a:lnTo>
                    <a:pt x="783932" y="27994"/>
                  </a:lnTo>
                  <a:close/>
                </a:path>
              </a:pathLst>
            </a:custGeom>
            <a:solidFill>
              <a:srgbClr val="7192A0"/>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23" name="Freeform 46">
              <a:extLst>
                <a:ext uri="{FF2B5EF4-FFF2-40B4-BE49-F238E27FC236}">
                  <a16:creationId xmlns:a16="http://schemas.microsoft.com/office/drawing/2014/main" id="{8CD6C59C-B4E7-558B-77C9-9D39DA956A50}"/>
                </a:ext>
              </a:extLst>
            </p:cNvPr>
            <p:cNvSpPr>
              <a:spLocks/>
            </p:cNvSpPr>
            <p:nvPr/>
          </p:nvSpPr>
          <p:spPr bwMode="auto">
            <a:xfrm>
              <a:off x="8425511" y="2435366"/>
              <a:ext cx="882000" cy="241560"/>
            </a:xfrm>
            <a:custGeom>
              <a:avLst/>
              <a:gdLst>
                <a:gd name="T0" fmla="*/ 321541 w 882000"/>
                <a:gd name="T1" fmla="*/ 148450 h 241560"/>
                <a:gd name="T2" fmla="*/ 0 w 882000"/>
                <a:gd name="T3" fmla="*/ 0 h 241560"/>
                <a:gd name="T4" fmla="*/ 208602 w 882000"/>
                <a:gd name="T5" fmla="*/ 224179 h 241560"/>
                <a:gd name="T6" fmla="*/ 882001 w 882000"/>
                <a:gd name="T7" fmla="*/ 77096 h 241560"/>
                <a:gd name="T8" fmla="*/ 321609 w 882000"/>
                <a:gd name="T9" fmla="*/ 148450 h 241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2000" h="241560">
                  <a:moveTo>
                    <a:pt x="321541" y="148450"/>
                  </a:moveTo>
                  <a:cubicBezTo>
                    <a:pt x="214133" y="145990"/>
                    <a:pt x="84465" y="63563"/>
                    <a:pt x="0" y="0"/>
                  </a:cubicBezTo>
                  <a:cubicBezTo>
                    <a:pt x="29020" y="94934"/>
                    <a:pt x="99146" y="182556"/>
                    <a:pt x="208602" y="224179"/>
                  </a:cubicBezTo>
                  <a:cubicBezTo>
                    <a:pt x="341479" y="274688"/>
                    <a:pt x="673262" y="211945"/>
                    <a:pt x="882001" y="77096"/>
                  </a:cubicBezTo>
                  <a:cubicBezTo>
                    <a:pt x="715187" y="109629"/>
                    <a:pt x="467870" y="151799"/>
                    <a:pt x="321609" y="148450"/>
                  </a:cubicBezTo>
                  <a:lnTo>
                    <a:pt x="321541" y="148450"/>
                  </a:lnTo>
                  <a:close/>
                </a:path>
              </a:pathLst>
            </a:custGeom>
            <a:solidFill>
              <a:srgbClr val="5A6E7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90" name="Graphic 17">
            <a:extLst>
              <a:ext uri="{FF2B5EF4-FFF2-40B4-BE49-F238E27FC236}">
                <a16:creationId xmlns:a16="http://schemas.microsoft.com/office/drawing/2014/main" id="{96D97E3C-F0C1-CFE6-9E9C-C523D14D2072}"/>
              </a:ext>
            </a:extLst>
          </p:cNvPr>
          <p:cNvGrpSpPr>
            <a:grpSpLocks/>
          </p:cNvGrpSpPr>
          <p:nvPr/>
        </p:nvGrpSpPr>
        <p:grpSpPr bwMode="auto">
          <a:xfrm>
            <a:off x="9039225" y="4348163"/>
            <a:ext cx="1022350" cy="723900"/>
            <a:chOff x="9039904" y="4348832"/>
            <a:chExt cx="1021022" cy="723095"/>
          </a:xfrm>
        </p:grpSpPr>
        <p:sp>
          <p:nvSpPr>
            <p:cNvPr id="97320" name="Freeform 48">
              <a:extLst>
                <a:ext uri="{FF2B5EF4-FFF2-40B4-BE49-F238E27FC236}">
                  <a16:creationId xmlns:a16="http://schemas.microsoft.com/office/drawing/2014/main" id="{835B703E-B3DA-2848-E48A-DAE96685DDAC}"/>
                </a:ext>
              </a:extLst>
            </p:cNvPr>
            <p:cNvSpPr>
              <a:spLocks/>
            </p:cNvSpPr>
            <p:nvPr/>
          </p:nvSpPr>
          <p:spPr bwMode="auto">
            <a:xfrm>
              <a:off x="9039904" y="4348832"/>
              <a:ext cx="1021022" cy="723095"/>
            </a:xfrm>
            <a:custGeom>
              <a:avLst/>
              <a:gdLst>
                <a:gd name="T0" fmla="*/ 26093 w 1021022"/>
                <a:gd name="T1" fmla="*/ 471103 h 723095"/>
                <a:gd name="T2" fmla="*/ 237085 w 1021022"/>
                <a:gd name="T3" fmla="*/ 12493 h 723095"/>
                <a:gd name="T4" fmla="*/ 995700 w 1021022"/>
                <a:gd name="T5" fmla="*/ 301329 h 723095"/>
                <a:gd name="T6" fmla="*/ 852922 w 1021022"/>
                <a:gd name="T7" fmla="*/ 671771 h 723095"/>
                <a:gd name="T8" fmla="*/ 322096 w 1021022"/>
                <a:gd name="T9" fmla="*/ 704031 h 723095"/>
                <a:gd name="T10" fmla="*/ 26025 w 1021022"/>
                <a:gd name="T11" fmla="*/ 471172 h 7230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1022" h="723095">
                  <a:moveTo>
                    <a:pt x="26093" y="471103"/>
                  </a:moveTo>
                  <a:cubicBezTo>
                    <a:pt x="-28055" y="376032"/>
                    <a:pt x="-15696" y="74894"/>
                    <a:pt x="237085" y="12493"/>
                  </a:cubicBezTo>
                  <a:cubicBezTo>
                    <a:pt x="489865" y="-49908"/>
                    <a:pt x="923867" y="133194"/>
                    <a:pt x="995700" y="301329"/>
                  </a:cubicBezTo>
                  <a:cubicBezTo>
                    <a:pt x="1067533" y="469395"/>
                    <a:pt x="976034" y="596794"/>
                    <a:pt x="852922" y="671771"/>
                  </a:cubicBezTo>
                  <a:cubicBezTo>
                    <a:pt x="804373" y="701365"/>
                    <a:pt x="527011" y="750371"/>
                    <a:pt x="322096" y="704031"/>
                  </a:cubicBezTo>
                  <a:cubicBezTo>
                    <a:pt x="167847" y="669105"/>
                    <a:pt x="72934" y="553462"/>
                    <a:pt x="26025" y="471172"/>
                  </a:cubicBezTo>
                  <a:lnTo>
                    <a:pt x="26093" y="471103"/>
                  </a:lnTo>
                  <a:close/>
                </a:path>
              </a:pathLst>
            </a:custGeom>
            <a:solidFill>
              <a:srgbClr val="536C6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21" name="Freeform 49">
              <a:extLst>
                <a:ext uri="{FF2B5EF4-FFF2-40B4-BE49-F238E27FC236}">
                  <a16:creationId xmlns:a16="http://schemas.microsoft.com/office/drawing/2014/main" id="{7CFC2928-DC6D-A062-2A1E-56B5B6D79004}"/>
                </a:ext>
              </a:extLst>
            </p:cNvPr>
            <p:cNvSpPr>
              <a:spLocks/>
            </p:cNvSpPr>
            <p:nvPr/>
          </p:nvSpPr>
          <p:spPr bwMode="auto">
            <a:xfrm>
              <a:off x="9095086" y="4865728"/>
              <a:ext cx="852844" cy="206199"/>
            </a:xfrm>
            <a:custGeom>
              <a:avLst/>
              <a:gdLst>
                <a:gd name="T0" fmla="*/ 754177 w 852844"/>
                <a:gd name="T1" fmla="*/ 118651 h 206199"/>
                <a:gd name="T2" fmla="*/ 319219 w 852844"/>
                <a:gd name="T3" fmla="*/ 111953 h 206199"/>
                <a:gd name="T4" fmla="*/ 0 w 852844"/>
                <a:gd name="T5" fmla="*/ 0 h 206199"/>
                <a:gd name="T6" fmla="*/ 266915 w 852844"/>
                <a:gd name="T7" fmla="*/ 187135 h 206199"/>
                <a:gd name="T8" fmla="*/ 797741 w 852844"/>
                <a:gd name="T9" fmla="*/ 154875 h 206199"/>
                <a:gd name="T10" fmla="*/ 852844 w 852844"/>
                <a:gd name="T11" fmla="*/ 115780 h 206199"/>
                <a:gd name="T12" fmla="*/ 754177 w 852844"/>
                <a:gd name="T13" fmla="*/ 118651 h 206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844" h="206199">
                  <a:moveTo>
                    <a:pt x="754177" y="118651"/>
                  </a:moveTo>
                  <a:cubicBezTo>
                    <a:pt x="619592" y="163145"/>
                    <a:pt x="404845" y="126306"/>
                    <a:pt x="319219" y="111953"/>
                  </a:cubicBezTo>
                  <a:cubicBezTo>
                    <a:pt x="261657" y="102316"/>
                    <a:pt x="109457" y="63836"/>
                    <a:pt x="0" y="0"/>
                  </a:cubicBezTo>
                  <a:cubicBezTo>
                    <a:pt x="52850" y="74635"/>
                    <a:pt x="139705" y="158361"/>
                    <a:pt x="266915" y="187135"/>
                  </a:cubicBezTo>
                  <a:cubicBezTo>
                    <a:pt x="471830" y="233474"/>
                    <a:pt x="749192" y="184469"/>
                    <a:pt x="797741" y="154875"/>
                  </a:cubicBezTo>
                  <a:cubicBezTo>
                    <a:pt x="817064" y="143119"/>
                    <a:pt x="835569" y="130065"/>
                    <a:pt x="852844" y="115780"/>
                  </a:cubicBezTo>
                  <a:cubicBezTo>
                    <a:pt x="818771" y="110107"/>
                    <a:pt x="783333" y="109014"/>
                    <a:pt x="754177" y="118651"/>
                  </a:cubicBezTo>
                  <a:close/>
                </a:path>
              </a:pathLst>
            </a:custGeom>
            <a:solidFill>
              <a:srgbClr val="38494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91" name="Graphic 17">
            <a:extLst>
              <a:ext uri="{FF2B5EF4-FFF2-40B4-BE49-F238E27FC236}">
                <a16:creationId xmlns:a16="http://schemas.microsoft.com/office/drawing/2014/main" id="{0D6DE935-32AB-C352-2528-90DC73965F4A}"/>
              </a:ext>
            </a:extLst>
          </p:cNvPr>
          <p:cNvGrpSpPr>
            <a:grpSpLocks/>
          </p:cNvGrpSpPr>
          <p:nvPr/>
        </p:nvGrpSpPr>
        <p:grpSpPr bwMode="auto">
          <a:xfrm>
            <a:off x="10379075" y="2620963"/>
            <a:ext cx="1163638" cy="898525"/>
            <a:chOff x="10379456" y="2621622"/>
            <a:chExt cx="1163064" cy="898120"/>
          </a:xfrm>
        </p:grpSpPr>
        <p:sp>
          <p:nvSpPr>
            <p:cNvPr id="97317" name="Freeform 51">
              <a:extLst>
                <a:ext uri="{FF2B5EF4-FFF2-40B4-BE49-F238E27FC236}">
                  <a16:creationId xmlns:a16="http://schemas.microsoft.com/office/drawing/2014/main" id="{22D6FE2E-97BF-2373-18A8-21328E8CEF50}"/>
                </a:ext>
              </a:extLst>
            </p:cNvPr>
            <p:cNvSpPr>
              <a:spLocks/>
            </p:cNvSpPr>
            <p:nvPr/>
          </p:nvSpPr>
          <p:spPr bwMode="auto">
            <a:xfrm>
              <a:off x="10379456" y="2621622"/>
              <a:ext cx="1163064" cy="898085"/>
            </a:xfrm>
            <a:custGeom>
              <a:avLst/>
              <a:gdLst>
                <a:gd name="T0" fmla="*/ 826778 w 1163064"/>
                <a:gd name="T1" fmla="*/ 36010 h 898085"/>
                <a:gd name="T2" fmla="*/ 1133023 w 1163064"/>
                <a:gd name="T3" fmla="*/ 639243 h 898085"/>
                <a:gd name="T4" fmla="*/ 272054 w 1163064"/>
                <a:gd name="T5" fmla="*/ 856519 h 898085"/>
                <a:gd name="T6" fmla="*/ 20912 w 1163064"/>
                <a:gd name="T7" fmla="*/ 558798 h 898085"/>
                <a:gd name="T8" fmla="*/ 21799 w 1163064"/>
                <a:gd name="T9" fmla="*/ 314867 h 898085"/>
                <a:gd name="T10" fmla="*/ 422069 w 1163064"/>
                <a:gd name="T11" fmla="*/ 44143 h 898085"/>
                <a:gd name="T12" fmla="*/ 826778 w 1163064"/>
                <a:gd name="T13" fmla="*/ 36078 h 8980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3064" h="898085">
                  <a:moveTo>
                    <a:pt x="826778" y="36010"/>
                  </a:moveTo>
                  <a:cubicBezTo>
                    <a:pt x="962591" y="89526"/>
                    <a:pt x="1257707" y="399207"/>
                    <a:pt x="1133023" y="639243"/>
                  </a:cubicBezTo>
                  <a:cubicBezTo>
                    <a:pt x="1008340" y="879279"/>
                    <a:pt x="464609" y="954051"/>
                    <a:pt x="272054" y="856519"/>
                  </a:cubicBezTo>
                  <a:cubicBezTo>
                    <a:pt x="155291" y="797330"/>
                    <a:pt x="63861" y="679978"/>
                    <a:pt x="20912" y="558798"/>
                  </a:cubicBezTo>
                  <a:cubicBezTo>
                    <a:pt x="-6947" y="480131"/>
                    <a:pt x="-7289" y="374944"/>
                    <a:pt x="21799" y="314867"/>
                  </a:cubicBezTo>
                  <a:cubicBezTo>
                    <a:pt x="47610" y="261556"/>
                    <a:pt x="228080" y="133951"/>
                    <a:pt x="422069" y="44143"/>
                  </a:cubicBezTo>
                  <a:cubicBezTo>
                    <a:pt x="596599" y="-36712"/>
                    <a:pt x="770786" y="14002"/>
                    <a:pt x="826778" y="36078"/>
                  </a:cubicBezTo>
                  <a:lnTo>
                    <a:pt x="826778" y="36010"/>
                  </a:lnTo>
                  <a:close/>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18" name="Freeform 52">
              <a:extLst>
                <a:ext uri="{FF2B5EF4-FFF2-40B4-BE49-F238E27FC236}">
                  <a16:creationId xmlns:a16="http://schemas.microsoft.com/office/drawing/2014/main" id="{30425BB4-A12A-2FD8-D533-20DD166FA0BC}"/>
                </a:ext>
              </a:extLst>
            </p:cNvPr>
            <p:cNvSpPr>
              <a:spLocks/>
            </p:cNvSpPr>
            <p:nvPr/>
          </p:nvSpPr>
          <p:spPr bwMode="auto">
            <a:xfrm>
              <a:off x="10417711" y="3223147"/>
              <a:ext cx="899344" cy="296595"/>
            </a:xfrm>
            <a:custGeom>
              <a:avLst/>
              <a:gdLst>
                <a:gd name="T0" fmla="*/ 233799 w 899344"/>
                <a:gd name="T1" fmla="*/ 254994 h 296595"/>
                <a:gd name="T2" fmla="*/ 899345 w 899344"/>
                <a:gd name="T3" fmla="*/ 204690 h 296595"/>
                <a:gd name="T4" fmla="*/ 375074 w 899344"/>
                <a:gd name="T5" fmla="*/ 201204 h 296595"/>
                <a:gd name="T6" fmla="*/ 10311 w 899344"/>
                <a:gd name="T7" fmla="*/ 5936 h 296595"/>
                <a:gd name="T8" fmla="*/ 1 w 899344"/>
                <a:gd name="T9" fmla="*/ 263 h 296595"/>
                <a:gd name="T10" fmla="*/ 233799 w 899344"/>
                <a:gd name="T11" fmla="*/ 254994 h 2965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9344" h="296595">
                  <a:moveTo>
                    <a:pt x="233799" y="254994"/>
                  </a:moveTo>
                  <a:cubicBezTo>
                    <a:pt x="370500" y="324298"/>
                    <a:pt x="684256" y="306664"/>
                    <a:pt x="899345" y="204690"/>
                  </a:cubicBezTo>
                  <a:cubicBezTo>
                    <a:pt x="858785" y="171473"/>
                    <a:pt x="556022" y="227997"/>
                    <a:pt x="375074" y="201204"/>
                  </a:cubicBezTo>
                  <a:cubicBezTo>
                    <a:pt x="265277" y="184938"/>
                    <a:pt x="110140" y="96086"/>
                    <a:pt x="10311" y="5936"/>
                  </a:cubicBezTo>
                  <a:cubicBezTo>
                    <a:pt x="6760" y="2724"/>
                    <a:pt x="-68" y="-1035"/>
                    <a:pt x="1" y="263"/>
                  </a:cubicBezTo>
                  <a:cubicBezTo>
                    <a:pt x="47730" y="105587"/>
                    <a:pt x="130897" y="202913"/>
                    <a:pt x="233799" y="254994"/>
                  </a:cubicBezTo>
                  <a:close/>
                </a:path>
              </a:pathLst>
            </a:custGeom>
            <a:solidFill>
              <a:srgbClr val="7E8E5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19" name="Freeform 53">
              <a:extLst>
                <a:ext uri="{FF2B5EF4-FFF2-40B4-BE49-F238E27FC236}">
                  <a16:creationId xmlns:a16="http://schemas.microsoft.com/office/drawing/2014/main" id="{76E0257A-A172-0FE0-F8B9-B6F38DB330B7}"/>
                </a:ext>
              </a:extLst>
            </p:cNvPr>
            <p:cNvSpPr>
              <a:spLocks/>
            </p:cNvSpPr>
            <p:nvPr/>
          </p:nvSpPr>
          <p:spPr bwMode="auto">
            <a:xfrm>
              <a:off x="10763150" y="3127451"/>
              <a:ext cx="341" cy="341"/>
            </a:xfrm>
            <a:custGeom>
              <a:avLst/>
              <a:gdLst>
                <a:gd name="T0" fmla="*/ 0 w 341"/>
                <a:gd name="T1" fmla="*/ 0 h 341"/>
                <a:gd name="T2" fmla="*/ 0 w 341"/>
                <a:gd name="T3" fmla="*/ 0 h 341"/>
                <a:gd name="T4" fmla="*/ 342 w 341"/>
                <a:gd name="T5" fmla="*/ 342 h 341"/>
                <a:gd name="T6" fmla="*/ 0 w 341"/>
                <a:gd name="T7" fmla="*/ 0 h 3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1" h="341">
                  <a:moveTo>
                    <a:pt x="0" y="0"/>
                  </a:moveTo>
                  <a:cubicBezTo>
                    <a:pt x="0" y="0"/>
                    <a:pt x="0" y="0"/>
                    <a:pt x="0" y="0"/>
                  </a:cubicBezTo>
                  <a:cubicBezTo>
                    <a:pt x="137" y="137"/>
                    <a:pt x="205" y="205"/>
                    <a:pt x="342" y="342"/>
                  </a:cubicBezTo>
                  <a:cubicBezTo>
                    <a:pt x="273" y="205"/>
                    <a:pt x="137" y="137"/>
                    <a:pt x="0" y="0"/>
                  </a:cubicBezTo>
                  <a:close/>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92" name="Graphic 17">
            <a:extLst>
              <a:ext uri="{FF2B5EF4-FFF2-40B4-BE49-F238E27FC236}">
                <a16:creationId xmlns:a16="http://schemas.microsoft.com/office/drawing/2014/main" id="{19C0522D-883B-717A-A6F0-5F56DEA9642F}"/>
              </a:ext>
            </a:extLst>
          </p:cNvPr>
          <p:cNvGrpSpPr>
            <a:grpSpLocks/>
          </p:cNvGrpSpPr>
          <p:nvPr/>
        </p:nvGrpSpPr>
        <p:grpSpPr bwMode="auto">
          <a:xfrm>
            <a:off x="4381500" y="2159000"/>
            <a:ext cx="1152525" cy="973138"/>
            <a:chOff x="4381469" y="2159123"/>
            <a:chExt cx="1152019" cy="973552"/>
          </a:xfrm>
        </p:grpSpPr>
        <p:sp>
          <p:nvSpPr>
            <p:cNvPr id="97315" name="Freeform 55">
              <a:extLst>
                <a:ext uri="{FF2B5EF4-FFF2-40B4-BE49-F238E27FC236}">
                  <a16:creationId xmlns:a16="http://schemas.microsoft.com/office/drawing/2014/main" id="{9F8DBE03-84F3-4357-DA0A-1D0C18ACE1DA}"/>
                </a:ext>
              </a:extLst>
            </p:cNvPr>
            <p:cNvSpPr>
              <a:spLocks/>
            </p:cNvSpPr>
            <p:nvPr/>
          </p:nvSpPr>
          <p:spPr bwMode="auto">
            <a:xfrm>
              <a:off x="4381469" y="2159123"/>
              <a:ext cx="1152019" cy="973487"/>
            </a:xfrm>
            <a:custGeom>
              <a:avLst/>
              <a:gdLst>
                <a:gd name="T0" fmla="*/ 667352 w 1152019"/>
                <a:gd name="T1" fmla="*/ 4563 h 973487"/>
                <a:gd name="T2" fmla="*/ 1151814 w 1152019"/>
                <a:gd name="T3" fmla="*/ 466385 h 973487"/>
                <a:gd name="T4" fmla="*/ 340348 w 1152019"/>
                <a:gd name="T5" fmla="*/ 971267 h 973487"/>
                <a:gd name="T6" fmla="*/ 7541 w 1152019"/>
                <a:gd name="T7" fmla="*/ 701842 h 973487"/>
                <a:gd name="T8" fmla="*/ 109760 w 1152019"/>
                <a:gd name="T9" fmla="*/ 220882 h 973487"/>
                <a:gd name="T10" fmla="*/ 318635 w 1152019"/>
                <a:gd name="T11" fmla="*/ 48100 h 973487"/>
                <a:gd name="T12" fmla="*/ 667352 w 1152019"/>
                <a:gd name="T13" fmla="*/ 4563 h 973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2019" h="973487">
                  <a:moveTo>
                    <a:pt x="667352" y="4563"/>
                  </a:moveTo>
                  <a:cubicBezTo>
                    <a:pt x="831434" y="35319"/>
                    <a:pt x="1161441" y="241113"/>
                    <a:pt x="1151814" y="466385"/>
                  </a:cubicBezTo>
                  <a:cubicBezTo>
                    <a:pt x="1140820" y="723918"/>
                    <a:pt x="547790" y="948644"/>
                    <a:pt x="340348" y="971267"/>
                  </a:cubicBezTo>
                  <a:cubicBezTo>
                    <a:pt x="132975" y="993890"/>
                    <a:pt x="51173" y="839357"/>
                    <a:pt x="7541" y="701842"/>
                  </a:cubicBezTo>
                  <a:cubicBezTo>
                    <a:pt x="-9666" y="647574"/>
                    <a:pt x="-5706" y="403233"/>
                    <a:pt x="109760" y="220882"/>
                  </a:cubicBezTo>
                  <a:cubicBezTo>
                    <a:pt x="162610" y="137430"/>
                    <a:pt x="244753" y="89724"/>
                    <a:pt x="318635" y="48100"/>
                  </a:cubicBezTo>
                  <a:cubicBezTo>
                    <a:pt x="428910" y="-14028"/>
                    <a:pt x="643863" y="120"/>
                    <a:pt x="667352" y="4563"/>
                  </a:cubicBezTo>
                  <a:close/>
                </a:path>
              </a:pathLst>
            </a:custGeom>
            <a:solidFill>
              <a:schemeClr val="bg2"/>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57" name="Freeform 56">
              <a:extLst>
                <a:ext uri="{FF2B5EF4-FFF2-40B4-BE49-F238E27FC236}">
                  <a16:creationId xmlns:a16="http://schemas.microsoft.com/office/drawing/2014/main" id="{80F82B43-EA33-C97F-97A2-4D4B7D309443}"/>
                </a:ext>
              </a:extLst>
            </p:cNvPr>
            <p:cNvSpPr/>
            <p:nvPr/>
          </p:nvSpPr>
          <p:spPr>
            <a:xfrm>
              <a:off x="4429073" y="2962740"/>
              <a:ext cx="709301" cy="169935"/>
            </a:xfrm>
            <a:custGeom>
              <a:avLst/>
              <a:gdLst>
                <a:gd name="connsiteX0" fmla="*/ 708837 w 708905"/>
                <a:gd name="connsiteY0" fmla="*/ 33764 h 169462"/>
                <a:gd name="connsiteX1" fmla="*/ 292111 w 708905"/>
                <a:gd name="connsiteY1" fmla="*/ 167246 h 169462"/>
                <a:gd name="connsiteX2" fmla="*/ 0 w 708905"/>
                <a:gd name="connsiteY2" fmla="*/ 0 h 169462"/>
                <a:gd name="connsiteX3" fmla="*/ 121679 w 708905"/>
                <a:gd name="connsiteY3" fmla="*/ 33285 h 169462"/>
                <a:gd name="connsiteX4" fmla="*/ 291770 w 708905"/>
                <a:gd name="connsiteY4" fmla="*/ 71970 h 169462"/>
                <a:gd name="connsiteX5" fmla="*/ 708905 w 708905"/>
                <a:gd name="connsiteY5" fmla="*/ 33832 h 16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905" h="169462">
                  <a:moveTo>
                    <a:pt x="708837" y="33764"/>
                  </a:moveTo>
                  <a:cubicBezTo>
                    <a:pt x="550286" y="107920"/>
                    <a:pt x="383609" y="157199"/>
                    <a:pt x="292111" y="167246"/>
                  </a:cubicBezTo>
                  <a:cubicBezTo>
                    <a:pt x="136018" y="184264"/>
                    <a:pt x="51075" y="100881"/>
                    <a:pt x="0" y="0"/>
                  </a:cubicBezTo>
                  <a:cubicBezTo>
                    <a:pt x="51894" y="19547"/>
                    <a:pt x="53670" y="8202"/>
                    <a:pt x="121679" y="33285"/>
                  </a:cubicBezTo>
                  <a:cubicBezTo>
                    <a:pt x="195082" y="60419"/>
                    <a:pt x="113963" y="95208"/>
                    <a:pt x="291770" y="71970"/>
                  </a:cubicBezTo>
                  <a:cubicBezTo>
                    <a:pt x="450594" y="51260"/>
                    <a:pt x="664863" y="36702"/>
                    <a:pt x="708905" y="33832"/>
                  </a:cubicBezTo>
                  <a:close/>
                </a:path>
              </a:pathLst>
            </a:custGeom>
            <a:solidFill>
              <a:schemeClr val="bg1">
                <a:lumMod val="85000"/>
                <a:lumOff val="15000"/>
              </a:schemeClr>
            </a:solidFill>
            <a:ln w="6819" cap="flat">
              <a:noFill/>
              <a:prstDash val="solid"/>
              <a:miter/>
            </a:ln>
          </p:spPr>
          <p:txBody>
            <a:bodyPr anchor="ctr"/>
            <a:lstStyle/>
            <a:p>
              <a:pPr eaLnBrk="1" fontAlgn="auto" hangingPunct="1">
                <a:spcBef>
                  <a:spcPts val="0"/>
                </a:spcBef>
                <a:spcAft>
                  <a:spcPts val="0"/>
                </a:spcAft>
                <a:defRPr/>
              </a:pPr>
              <a:endParaRPr lang="en-US">
                <a:solidFill>
                  <a:schemeClr val="accent5">
                    <a:lumMod val="75000"/>
                  </a:schemeClr>
                </a:solidFill>
                <a:latin typeface="+mn-lt"/>
              </a:endParaRPr>
            </a:p>
          </p:txBody>
        </p:sp>
      </p:grpSp>
      <p:grpSp>
        <p:nvGrpSpPr>
          <p:cNvPr id="97293" name="Graphic 17">
            <a:extLst>
              <a:ext uri="{FF2B5EF4-FFF2-40B4-BE49-F238E27FC236}">
                <a16:creationId xmlns:a16="http://schemas.microsoft.com/office/drawing/2014/main" id="{5EEC17D4-1059-DE20-1C13-B6CC01E7DC80}"/>
              </a:ext>
            </a:extLst>
          </p:cNvPr>
          <p:cNvGrpSpPr>
            <a:grpSpLocks/>
          </p:cNvGrpSpPr>
          <p:nvPr/>
        </p:nvGrpSpPr>
        <p:grpSpPr bwMode="auto">
          <a:xfrm>
            <a:off x="5549900" y="1822450"/>
            <a:ext cx="1631950" cy="1317625"/>
            <a:chOff x="5549716" y="1822318"/>
            <a:chExt cx="1632364" cy="1318367"/>
          </a:xfrm>
        </p:grpSpPr>
        <p:sp>
          <p:nvSpPr>
            <p:cNvPr id="97313" name="Freeform 58">
              <a:extLst>
                <a:ext uri="{FF2B5EF4-FFF2-40B4-BE49-F238E27FC236}">
                  <a16:creationId xmlns:a16="http://schemas.microsoft.com/office/drawing/2014/main" id="{4FF20CEB-20D9-5045-22D0-CCF4618D11D6}"/>
                </a:ext>
              </a:extLst>
            </p:cNvPr>
            <p:cNvSpPr>
              <a:spLocks/>
            </p:cNvSpPr>
            <p:nvPr/>
          </p:nvSpPr>
          <p:spPr bwMode="auto">
            <a:xfrm>
              <a:off x="5549716" y="1822318"/>
              <a:ext cx="1632364" cy="1318367"/>
            </a:xfrm>
            <a:custGeom>
              <a:avLst/>
              <a:gdLst>
                <a:gd name="T0" fmla="*/ 706061 w 1632364"/>
                <a:gd name="T1" fmla="*/ 862 h 1318367"/>
                <a:gd name="T2" fmla="*/ 16957 w 1632364"/>
                <a:gd name="T3" fmla="*/ 616192 h 1318367"/>
                <a:gd name="T4" fmla="*/ 1167649 w 1632364"/>
                <a:gd name="T5" fmla="*/ 1314428 h 1318367"/>
                <a:gd name="T6" fmla="*/ 1632309 w 1632364"/>
                <a:gd name="T7" fmla="*/ 787607 h 1318367"/>
                <a:gd name="T8" fmla="*/ 1263790 w 1632364"/>
                <a:gd name="T9" fmla="*/ 199342 h 1318367"/>
                <a:gd name="T10" fmla="*/ 706061 w 1632364"/>
                <a:gd name="T11" fmla="*/ 862 h 1318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364" h="1318367">
                  <a:moveTo>
                    <a:pt x="706061" y="862"/>
                  </a:moveTo>
                  <a:cubicBezTo>
                    <a:pt x="534331" y="8585"/>
                    <a:pt x="-112301" y="227433"/>
                    <a:pt x="16957" y="616192"/>
                  </a:cubicBezTo>
                  <a:cubicBezTo>
                    <a:pt x="146216" y="1004952"/>
                    <a:pt x="884141" y="1359879"/>
                    <a:pt x="1167649" y="1314428"/>
                  </a:cubicBezTo>
                  <a:cubicBezTo>
                    <a:pt x="1451088" y="1268977"/>
                    <a:pt x="1636064" y="1014384"/>
                    <a:pt x="1632309" y="787607"/>
                  </a:cubicBezTo>
                  <a:cubicBezTo>
                    <a:pt x="1630875" y="698209"/>
                    <a:pt x="1497315" y="433090"/>
                    <a:pt x="1263790" y="199342"/>
                  </a:cubicBezTo>
                  <a:cubicBezTo>
                    <a:pt x="1088031" y="23416"/>
                    <a:pt x="854780" y="-5837"/>
                    <a:pt x="706061" y="862"/>
                  </a:cubicBezTo>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14" name="Freeform 59">
              <a:extLst>
                <a:ext uri="{FF2B5EF4-FFF2-40B4-BE49-F238E27FC236}">
                  <a16:creationId xmlns:a16="http://schemas.microsoft.com/office/drawing/2014/main" id="{B87A2EC6-7008-5E16-E99C-1F3151AA96C2}"/>
                </a:ext>
              </a:extLst>
            </p:cNvPr>
            <p:cNvSpPr>
              <a:spLocks/>
            </p:cNvSpPr>
            <p:nvPr/>
          </p:nvSpPr>
          <p:spPr bwMode="auto">
            <a:xfrm>
              <a:off x="5863974" y="2420398"/>
              <a:ext cx="1318106" cy="720219"/>
            </a:xfrm>
            <a:custGeom>
              <a:avLst/>
              <a:gdLst>
                <a:gd name="T0" fmla="*/ 853390 w 1318106"/>
                <a:gd name="T1" fmla="*/ 716348 h 720219"/>
                <a:gd name="T2" fmla="*/ 1318051 w 1318106"/>
                <a:gd name="T3" fmla="*/ 189527 h 720219"/>
                <a:gd name="T4" fmla="*/ 1249086 w 1318106"/>
                <a:gd name="T5" fmla="*/ 0 h 720219"/>
                <a:gd name="T6" fmla="*/ 1170698 w 1318106"/>
                <a:gd name="T7" fmla="*/ 350690 h 720219"/>
                <a:gd name="T8" fmla="*/ 0 w 1318106"/>
                <a:gd name="T9" fmla="*/ 385410 h 720219"/>
                <a:gd name="T10" fmla="*/ 853459 w 1318106"/>
                <a:gd name="T11" fmla="*/ 716280 h 7202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8106" h="720219">
                  <a:moveTo>
                    <a:pt x="853390" y="716348"/>
                  </a:moveTo>
                  <a:cubicBezTo>
                    <a:pt x="1136830" y="670897"/>
                    <a:pt x="1321806" y="416303"/>
                    <a:pt x="1318051" y="189527"/>
                  </a:cubicBezTo>
                  <a:cubicBezTo>
                    <a:pt x="1317436" y="152073"/>
                    <a:pt x="1293606" y="83794"/>
                    <a:pt x="1249086" y="0"/>
                  </a:cubicBezTo>
                  <a:cubicBezTo>
                    <a:pt x="1209823" y="66160"/>
                    <a:pt x="1255982" y="269083"/>
                    <a:pt x="1170698" y="350690"/>
                  </a:cubicBezTo>
                  <a:cubicBezTo>
                    <a:pt x="691494" y="783739"/>
                    <a:pt x="494158" y="290681"/>
                    <a:pt x="0" y="385410"/>
                  </a:cubicBezTo>
                  <a:cubicBezTo>
                    <a:pt x="277635" y="600499"/>
                    <a:pt x="665410" y="746421"/>
                    <a:pt x="853459" y="716280"/>
                  </a:cubicBezTo>
                  <a:lnTo>
                    <a:pt x="853390" y="716348"/>
                  </a:lnTo>
                  <a:close/>
                </a:path>
              </a:pathLst>
            </a:custGeom>
            <a:solidFill>
              <a:srgbClr val="7E8E5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97294" name="Graphic 17">
            <a:extLst>
              <a:ext uri="{FF2B5EF4-FFF2-40B4-BE49-F238E27FC236}">
                <a16:creationId xmlns:a16="http://schemas.microsoft.com/office/drawing/2014/main" id="{A99E3CD3-D805-6D24-C687-B09E3366C46B}"/>
              </a:ext>
            </a:extLst>
          </p:cNvPr>
          <p:cNvGrpSpPr>
            <a:grpSpLocks/>
          </p:cNvGrpSpPr>
          <p:nvPr/>
        </p:nvGrpSpPr>
        <p:grpSpPr bwMode="auto">
          <a:xfrm>
            <a:off x="6372225" y="2725738"/>
            <a:ext cx="2847975" cy="2155825"/>
            <a:chOff x="6372570" y="2725606"/>
            <a:chExt cx="2847901" cy="2155467"/>
          </a:xfrm>
        </p:grpSpPr>
        <p:sp>
          <p:nvSpPr>
            <p:cNvPr id="97309" name="Freeform 61">
              <a:extLst>
                <a:ext uri="{FF2B5EF4-FFF2-40B4-BE49-F238E27FC236}">
                  <a16:creationId xmlns:a16="http://schemas.microsoft.com/office/drawing/2014/main" id="{98B8B44B-0FB8-FE15-2988-538EEE9BC6C3}"/>
                </a:ext>
              </a:extLst>
            </p:cNvPr>
            <p:cNvSpPr>
              <a:spLocks/>
            </p:cNvSpPr>
            <p:nvPr/>
          </p:nvSpPr>
          <p:spPr bwMode="auto">
            <a:xfrm>
              <a:off x="6372570" y="2725606"/>
              <a:ext cx="2847901" cy="1953083"/>
            </a:xfrm>
            <a:custGeom>
              <a:avLst/>
              <a:gdLst>
                <a:gd name="T0" fmla="*/ 2709338 w 2847901"/>
                <a:gd name="T1" fmla="*/ 1563271 h 1953083"/>
                <a:gd name="T2" fmla="*/ 2152223 w 2847901"/>
                <a:gd name="T3" fmla="*/ 1946494 h 1953083"/>
                <a:gd name="T4" fmla="*/ 2149765 w 2847901"/>
                <a:gd name="T5" fmla="*/ 1944512 h 1953083"/>
                <a:gd name="T6" fmla="*/ 2149765 w 2847901"/>
                <a:gd name="T7" fmla="*/ 1944512 h 1953083"/>
                <a:gd name="T8" fmla="*/ 863944 w 2847901"/>
                <a:gd name="T9" fmla="*/ 1935080 h 1953083"/>
                <a:gd name="T10" fmla="*/ 55961 w 2847901"/>
                <a:gd name="T11" fmla="*/ 1482894 h 1953083"/>
                <a:gd name="T12" fmla="*/ 33291 w 2847901"/>
                <a:gd name="T13" fmla="*/ 1469567 h 1953083"/>
                <a:gd name="T14" fmla="*/ 33223 w 2847901"/>
                <a:gd name="T15" fmla="*/ 1469772 h 1953083"/>
                <a:gd name="T16" fmla="*/ 33086 w 2847901"/>
                <a:gd name="T17" fmla="*/ 1469293 h 1953083"/>
                <a:gd name="T18" fmla="*/ 10212 w 2847901"/>
                <a:gd name="T19" fmla="*/ 1370600 h 1953083"/>
                <a:gd name="T20" fmla="*/ 123970 w 2847901"/>
                <a:gd name="T21" fmla="*/ 808717 h 1953083"/>
                <a:gd name="T22" fmla="*/ 1190196 w 2847901"/>
                <a:gd name="T23" fmla="*/ 100297 h 1953083"/>
                <a:gd name="T24" fmla="*/ 2189574 w 2847901"/>
                <a:gd name="T25" fmla="*/ 84303 h 1953083"/>
                <a:gd name="T26" fmla="*/ 2709406 w 2847901"/>
                <a:gd name="T27" fmla="*/ 1563134 h 19530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47901" h="1953083">
                  <a:moveTo>
                    <a:pt x="2709338" y="1563271"/>
                  </a:moveTo>
                  <a:cubicBezTo>
                    <a:pt x="2588547" y="1723340"/>
                    <a:pt x="2387387" y="1851150"/>
                    <a:pt x="2152223" y="1946494"/>
                  </a:cubicBezTo>
                  <a:cubicBezTo>
                    <a:pt x="2151472" y="1945811"/>
                    <a:pt x="2150653" y="1945127"/>
                    <a:pt x="2149765" y="1944512"/>
                  </a:cubicBezTo>
                  <a:cubicBezTo>
                    <a:pt x="2053624" y="1871995"/>
                    <a:pt x="1293029" y="1997413"/>
                    <a:pt x="863944" y="1935080"/>
                  </a:cubicBezTo>
                  <a:cubicBezTo>
                    <a:pt x="601262" y="1896942"/>
                    <a:pt x="260261" y="1691217"/>
                    <a:pt x="55961" y="1482894"/>
                  </a:cubicBezTo>
                  <a:cubicBezTo>
                    <a:pt x="48860" y="1475649"/>
                    <a:pt x="34452" y="1467243"/>
                    <a:pt x="33291" y="1469567"/>
                  </a:cubicBezTo>
                  <a:cubicBezTo>
                    <a:pt x="33291" y="1469567"/>
                    <a:pt x="33223" y="1469703"/>
                    <a:pt x="33223" y="1469772"/>
                  </a:cubicBezTo>
                  <a:cubicBezTo>
                    <a:pt x="33223" y="1469635"/>
                    <a:pt x="33155" y="1469498"/>
                    <a:pt x="33086" y="1469293"/>
                  </a:cubicBezTo>
                  <a:cubicBezTo>
                    <a:pt x="23800" y="1436691"/>
                    <a:pt x="16152" y="1403680"/>
                    <a:pt x="10212" y="1370600"/>
                  </a:cubicBezTo>
                  <a:cubicBezTo>
                    <a:pt x="-22359" y="1189274"/>
                    <a:pt x="24961" y="946915"/>
                    <a:pt x="123970" y="808717"/>
                  </a:cubicBezTo>
                  <a:cubicBezTo>
                    <a:pt x="211917" y="686033"/>
                    <a:pt x="671798" y="306022"/>
                    <a:pt x="1190196" y="100297"/>
                  </a:cubicBezTo>
                  <a:cubicBezTo>
                    <a:pt x="1656632" y="-84720"/>
                    <a:pt x="2061954" y="33180"/>
                    <a:pt x="2189574" y="84303"/>
                  </a:cubicBezTo>
                  <a:cubicBezTo>
                    <a:pt x="2499233" y="208422"/>
                    <a:pt x="3125996" y="1011093"/>
                    <a:pt x="2709406" y="1563134"/>
                  </a:cubicBezTo>
                  <a:lnTo>
                    <a:pt x="2709338" y="1563271"/>
                  </a:lnTo>
                  <a:close/>
                </a:path>
              </a:pathLst>
            </a:custGeom>
            <a:solidFill>
              <a:srgbClr val="2A543C"/>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10" name="Freeform 62">
              <a:extLst>
                <a:ext uri="{FF2B5EF4-FFF2-40B4-BE49-F238E27FC236}">
                  <a16:creationId xmlns:a16="http://schemas.microsoft.com/office/drawing/2014/main" id="{150E2560-6D9B-FEC4-B082-0CE4A61ECF3B}"/>
                </a:ext>
              </a:extLst>
            </p:cNvPr>
            <p:cNvSpPr>
              <a:spLocks/>
            </p:cNvSpPr>
            <p:nvPr/>
          </p:nvSpPr>
          <p:spPr bwMode="auto">
            <a:xfrm>
              <a:off x="7508891" y="3237285"/>
              <a:ext cx="734920" cy="264572"/>
            </a:xfrm>
            <a:custGeom>
              <a:avLst/>
              <a:gdLst>
                <a:gd name="T0" fmla="*/ 9081 w 734920"/>
                <a:gd name="T1" fmla="*/ 264572 h 264572"/>
                <a:gd name="T2" fmla="*/ 381219 w 734920"/>
                <a:gd name="T3" fmla="*/ 171142 h 264572"/>
                <a:gd name="T4" fmla="*/ 719148 w 734920"/>
                <a:gd name="T5" fmla="*/ 233064 h 264572"/>
                <a:gd name="T6" fmla="*/ 9150 w 734920"/>
                <a:gd name="T7" fmla="*/ 264572 h 264572"/>
                <a:gd name="T8" fmla="*/ 32571 w 734920"/>
                <a:gd name="T9" fmla="*/ 239079 h 264572"/>
                <a:gd name="T10" fmla="*/ 710271 w 734920"/>
                <a:gd name="T11" fmla="*/ 129723 h 264572"/>
                <a:gd name="T12" fmla="*/ 734921 w 734920"/>
                <a:gd name="T13" fmla="*/ 130407 h 264572"/>
                <a:gd name="T14" fmla="*/ 515121 w 734920"/>
                <a:gd name="T15" fmla="*/ 98967 h 264572"/>
                <a:gd name="T16" fmla="*/ 32502 w 734920"/>
                <a:gd name="T17" fmla="*/ 239079 h 264572"/>
                <a:gd name="T18" fmla="*/ 0 w 734920"/>
                <a:gd name="T19" fmla="*/ 257669 h 264572"/>
                <a:gd name="T20" fmla="*/ 664454 w 734920"/>
                <a:gd name="T21" fmla="*/ 5194 h 264572"/>
                <a:gd name="T22" fmla="*/ 609691 w 734920"/>
                <a:gd name="T23" fmla="*/ 0 h 264572"/>
                <a:gd name="T24" fmla="*/ 0 w 734920"/>
                <a:gd name="T25" fmla="*/ 257669 h 2645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4920" h="264572">
                  <a:moveTo>
                    <a:pt x="9081" y="264572"/>
                  </a:moveTo>
                  <a:cubicBezTo>
                    <a:pt x="108364" y="194995"/>
                    <a:pt x="249571" y="171142"/>
                    <a:pt x="381219" y="171142"/>
                  </a:cubicBezTo>
                  <a:cubicBezTo>
                    <a:pt x="533215" y="171142"/>
                    <a:pt x="672443" y="202991"/>
                    <a:pt x="719148" y="233064"/>
                  </a:cubicBezTo>
                  <a:cubicBezTo>
                    <a:pt x="717031" y="232928"/>
                    <a:pt x="201705" y="153850"/>
                    <a:pt x="9150" y="264572"/>
                  </a:cubicBezTo>
                  <a:moveTo>
                    <a:pt x="32571" y="239079"/>
                  </a:moveTo>
                  <a:cubicBezTo>
                    <a:pt x="188868" y="124802"/>
                    <a:pt x="604639" y="127263"/>
                    <a:pt x="710271" y="129723"/>
                  </a:cubicBezTo>
                  <a:cubicBezTo>
                    <a:pt x="725839" y="130065"/>
                    <a:pt x="734648" y="130475"/>
                    <a:pt x="734921" y="130407"/>
                  </a:cubicBezTo>
                  <a:cubicBezTo>
                    <a:pt x="699141" y="112568"/>
                    <a:pt x="615563" y="98967"/>
                    <a:pt x="515121" y="98967"/>
                  </a:cubicBezTo>
                  <a:cubicBezTo>
                    <a:pt x="355409" y="98967"/>
                    <a:pt x="153089" y="133277"/>
                    <a:pt x="32502" y="239079"/>
                  </a:cubicBezTo>
                  <a:moveTo>
                    <a:pt x="0" y="257669"/>
                  </a:moveTo>
                  <a:cubicBezTo>
                    <a:pt x="148241" y="92132"/>
                    <a:pt x="662405" y="5741"/>
                    <a:pt x="664454" y="5194"/>
                  </a:cubicBezTo>
                  <a:cubicBezTo>
                    <a:pt x="651139" y="1777"/>
                    <a:pt x="632498" y="0"/>
                    <a:pt x="609691" y="0"/>
                  </a:cubicBezTo>
                  <a:cubicBezTo>
                    <a:pt x="460495" y="0"/>
                    <a:pt x="135540" y="76002"/>
                    <a:pt x="0" y="257669"/>
                  </a:cubicBezTo>
                </a:path>
              </a:pathLst>
            </a:custGeom>
            <a:solidFill>
              <a:srgbClr val="B9CE8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11" name="Freeform 63">
              <a:extLst>
                <a:ext uri="{FF2B5EF4-FFF2-40B4-BE49-F238E27FC236}">
                  <a16:creationId xmlns:a16="http://schemas.microsoft.com/office/drawing/2014/main" id="{2ADBFD34-46C9-DA9F-B8F5-90CBBDDED94C}"/>
                </a:ext>
              </a:extLst>
            </p:cNvPr>
            <p:cNvSpPr>
              <a:spLocks/>
            </p:cNvSpPr>
            <p:nvPr/>
          </p:nvSpPr>
          <p:spPr bwMode="auto">
            <a:xfrm>
              <a:off x="6901385" y="3602260"/>
              <a:ext cx="1840887" cy="663788"/>
            </a:xfrm>
            <a:custGeom>
              <a:avLst/>
              <a:gdLst>
                <a:gd name="T0" fmla="*/ 631064 w 1840887"/>
                <a:gd name="T1" fmla="*/ 551563 h 663788"/>
                <a:gd name="T2" fmla="*/ 527138 w 1840887"/>
                <a:gd name="T3" fmla="*/ 627565 h 663788"/>
                <a:gd name="T4" fmla="*/ 476678 w 1840887"/>
                <a:gd name="T5" fmla="*/ 561200 h 663788"/>
                <a:gd name="T6" fmla="*/ 899618 w 1840887"/>
                <a:gd name="T7" fmla="*/ 628180 h 663788"/>
                <a:gd name="T8" fmla="*/ 884937 w 1840887"/>
                <a:gd name="T9" fmla="*/ 447060 h 663788"/>
                <a:gd name="T10" fmla="*/ 691015 w 1840887"/>
                <a:gd name="T11" fmla="*/ 459567 h 663788"/>
                <a:gd name="T12" fmla="*/ 761961 w 1840887"/>
                <a:gd name="T13" fmla="*/ 524360 h 663788"/>
                <a:gd name="T14" fmla="*/ 822390 w 1840887"/>
                <a:gd name="T15" fmla="*/ 538850 h 663788"/>
                <a:gd name="T16" fmla="*/ 1182101 w 1840887"/>
                <a:gd name="T17" fmla="*/ 628180 h 663788"/>
                <a:gd name="T18" fmla="*/ 1167420 w 1840887"/>
                <a:gd name="T19" fmla="*/ 447060 h 663788"/>
                <a:gd name="T20" fmla="*/ 973499 w 1840887"/>
                <a:gd name="T21" fmla="*/ 459567 h 663788"/>
                <a:gd name="T22" fmla="*/ 1044444 w 1840887"/>
                <a:gd name="T23" fmla="*/ 524360 h 663788"/>
                <a:gd name="T24" fmla="*/ 1104874 w 1840887"/>
                <a:gd name="T25" fmla="*/ 538850 h 663788"/>
                <a:gd name="T26" fmla="*/ 1399306 w 1840887"/>
                <a:gd name="T27" fmla="*/ 632213 h 663788"/>
                <a:gd name="T28" fmla="*/ 1327883 w 1840887"/>
                <a:gd name="T29" fmla="*/ 439268 h 663788"/>
                <a:gd name="T30" fmla="*/ 1304258 w 1840887"/>
                <a:gd name="T31" fmla="*/ 619158 h 663788"/>
                <a:gd name="T32" fmla="*/ 1373086 w 1840887"/>
                <a:gd name="T33" fmla="*/ 484787 h 663788"/>
                <a:gd name="T34" fmla="*/ 1591999 w 1840887"/>
                <a:gd name="T35" fmla="*/ 462096 h 663788"/>
                <a:gd name="T36" fmla="*/ 1552600 w 1840887"/>
                <a:gd name="T37" fmla="*/ 439405 h 663788"/>
                <a:gd name="T38" fmla="*/ 1626071 w 1840887"/>
                <a:gd name="T39" fmla="*/ 632896 h 663788"/>
                <a:gd name="T40" fmla="*/ 1756491 w 1840887"/>
                <a:gd name="T41" fmla="*/ 595647 h 663788"/>
                <a:gd name="T42" fmla="*/ 1689164 w 1840887"/>
                <a:gd name="T43" fmla="*/ 465308 h 663788"/>
                <a:gd name="T44" fmla="*/ 1787285 w 1840887"/>
                <a:gd name="T45" fmla="*/ 655177 h 663788"/>
                <a:gd name="T46" fmla="*/ 361622 w 1840887"/>
                <a:gd name="T47" fmla="*/ 356021 h 663788"/>
                <a:gd name="T48" fmla="*/ 314030 w 1840887"/>
                <a:gd name="T49" fmla="*/ 657501 h 663788"/>
                <a:gd name="T50" fmla="*/ 211948 w 1840887"/>
                <a:gd name="T51" fmla="*/ 513972 h 663788"/>
                <a:gd name="T52" fmla="*/ 354316 w 1840887"/>
                <a:gd name="T53" fmla="*/ 432433 h 663788"/>
                <a:gd name="T54" fmla="*/ 323726 w 1840887"/>
                <a:gd name="T55" fmla="*/ 281317 h 663788"/>
                <a:gd name="T56" fmla="*/ 342572 w 1840887"/>
                <a:gd name="T57" fmla="*/ 4237 h 663788"/>
                <a:gd name="T58" fmla="*/ 394056 w 1840887"/>
                <a:gd name="T59" fmla="*/ 321506 h 663788"/>
                <a:gd name="T60" fmla="*/ 8877 w 1840887"/>
                <a:gd name="T61" fmla="*/ 258968 h 663788"/>
                <a:gd name="T62" fmla="*/ 224102 w 1840887"/>
                <a:gd name="T63" fmla="*/ 123367 h 663788"/>
                <a:gd name="T64" fmla="*/ 83987 w 1840887"/>
                <a:gd name="T65" fmla="*/ 278720 h 663788"/>
                <a:gd name="T66" fmla="*/ 1462877 w 1840887"/>
                <a:gd name="T67" fmla="*/ 59804 h 663788"/>
                <a:gd name="T68" fmla="*/ 1430443 w 1840887"/>
                <a:gd name="T69" fmla="*/ 34037 h 663788"/>
                <a:gd name="T70" fmla="*/ 1394868 w 1840887"/>
                <a:gd name="T71" fmla="*/ 259993 h 663788"/>
                <a:gd name="T72" fmla="*/ 1393298 w 1840887"/>
                <a:gd name="T73" fmla="*/ 97258 h 663788"/>
                <a:gd name="T74" fmla="*/ 1696197 w 1840887"/>
                <a:gd name="T75" fmla="*/ 96711 h 663788"/>
                <a:gd name="T76" fmla="*/ 1658369 w 1840887"/>
                <a:gd name="T77" fmla="*/ 319592 h 663788"/>
                <a:gd name="T78" fmla="*/ 1595208 w 1840887"/>
                <a:gd name="T79" fmla="*/ 215089 h 663788"/>
                <a:gd name="T80" fmla="*/ 1729724 w 1840887"/>
                <a:gd name="T81" fmla="*/ 149817 h 663788"/>
                <a:gd name="T82" fmla="*/ 1045673 w 1840887"/>
                <a:gd name="T83" fmla="*/ 252133 h 663788"/>
                <a:gd name="T84" fmla="*/ 976093 w 1840887"/>
                <a:gd name="T85" fmla="*/ 104298 h 663788"/>
                <a:gd name="T86" fmla="*/ 816450 w 1840887"/>
                <a:gd name="T87" fmla="*/ 139497 h 663788"/>
                <a:gd name="T88" fmla="*/ 748987 w 1840887"/>
                <a:gd name="T89" fmla="*/ 148997 h 663788"/>
                <a:gd name="T90" fmla="*/ 871758 w 1840887"/>
                <a:gd name="T91" fmla="*/ 136216 h 663788"/>
                <a:gd name="T92" fmla="*/ 846494 w 1840887"/>
                <a:gd name="T93" fmla="*/ 311185 h 663788"/>
                <a:gd name="T94" fmla="*/ 946801 w 1840887"/>
                <a:gd name="T95" fmla="*/ 161778 h 663788"/>
                <a:gd name="T96" fmla="*/ 986950 w 1840887"/>
                <a:gd name="T97" fmla="*/ 230535 h 663788"/>
                <a:gd name="T98" fmla="*/ 1322011 w 1840887"/>
                <a:gd name="T99" fmla="*/ 268605 h 663788"/>
                <a:gd name="T100" fmla="*/ 1174453 w 1840887"/>
                <a:gd name="T101" fmla="*/ 361967 h 663788"/>
                <a:gd name="T102" fmla="*/ 1157929 w 1840887"/>
                <a:gd name="T103" fmla="*/ 143598 h 663788"/>
                <a:gd name="T104" fmla="*/ 1229079 w 1840887"/>
                <a:gd name="T105" fmla="*/ 128561 h 663788"/>
                <a:gd name="T106" fmla="*/ 1268956 w 1840887"/>
                <a:gd name="T107" fmla="*/ 126443 h 663788"/>
                <a:gd name="T108" fmla="*/ 1241711 w 1840887"/>
                <a:gd name="T109" fmla="*/ 291364 h 663788"/>
                <a:gd name="T110" fmla="*/ 619661 w 1840887"/>
                <a:gd name="T111" fmla="*/ 128766 h 663788"/>
                <a:gd name="T112" fmla="*/ 542843 w 1840887"/>
                <a:gd name="T113" fmla="*/ 97190 h 663788"/>
                <a:gd name="T114" fmla="*/ 402250 w 1840887"/>
                <a:gd name="T115" fmla="*/ 380148 h 663788"/>
                <a:gd name="T116" fmla="*/ 391462 w 1840887"/>
                <a:gd name="T117" fmla="*/ 429221 h 663788"/>
                <a:gd name="T118" fmla="*/ 681524 w 1840887"/>
                <a:gd name="T119" fmla="*/ 162667 h 66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0887" h="663788">
                  <a:moveTo>
                    <a:pt x="411537" y="576509"/>
                  </a:moveTo>
                  <a:cubicBezTo>
                    <a:pt x="411537" y="566121"/>
                    <a:pt x="412766" y="555322"/>
                    <a:pt x="415155" y="544249"/>
                  </a:cubicBezTo>
                  <a:cubicBezTo>
                    <a:pt x="417614" y="533177"/>
                    <a:pt x="421233" y="522310"/>
                    <a:pt x="426217" y="511579"/>
                  </a:cubicBezTo>
                  <a:cubicBezTo>
                    <a:pt x="431133" y="500917"/>
                    <a:pt x="437347" y="490802"/>
                    <a:pt x="444790" y="481233"/>
                  </a:cubicBezTo>
                  <a:cubicBezTo>
                    <a:pt x="452233" y="471733"/>
                    <a:pt x="460973" y="463326"/>
                    <a:pt x="471010" y="456218"/>
                  </a:cubicBezTo>
                  <a:cubicBezTo>
                    <a:pt x="481048" y="449042"/>
                    <a:pt x="492519" y="443369"/>
                    <a:pt x="505220" y="439200"/>
                  </a:cubicBezTo>
                  <a:cubicBezTo>
                    <a:pt x="517988" y="435031"/>
                    <a:pt x="532123" y="432912"/>
                    <a:pt x="547691" y="432912"/>
                  </a:cubicBezTo>
                  <a:cubicBezTo>
                    <a:pt x="559572" y="432912"/>
                    <a:pt x="570771" y="434552"/>
                    <a:pt x="581354" y="437901"/>
                  </a:cubicBezTo>
                  <a:cubicBezTo>
                    <a:pt x="591870" y="441250"/>
                    <a:pt x="601088" y="446376"/>
                    <a:pt x="608940" y="453416"/>
                  </a:cubicBezTo>
                  <a:cubicBezTo>
                    <a:pt x="616793" y="460456"/>
                    <a:pt x="623006" y="469477"/>
                    <a:pt x="627581" y="480481"/>
                  </a:cubicBezTo>
                  <a:cubicBezTo>
                    <a:pt x="632156" y="491485"/>
                    <a:pt x="634478" y="504745"/>
                    <a:pt x="634478" y="520123"/>
                  </a:cubicBezTo>
                  <a:cubicBezTo>
                    <a:pt x="634478" y="530102"/>
                    <a:pt x="633317" y="540627"/>
                    <a:pt x="631064" y="551563"/>
                  </a:cubicBezTo>
                  <a:cubicBezTo>
                    <a:pt x="628742" y="562498"/>
                    <a:pt x="625192" y="573297"/>
                    <a:pt x="620412" y="583891"/>
                  </a:cubicBezTo>
                  <a:cubicBezTo>
                    <a:pt x="615632" y="594485"/>
                    <a:pt x="609555" y="604668"/>
                    <a:pt x="602180" y="614305"/>
                  </a:cubicBezTo>
                  <a:cubicBezTo>
                    <a:pt x="594806" y="623942"/>
                    <a:pt x="586134" y="632486"/>
                    <a:pt x="576165" y="639731"/>
                  </a:cubicBezTo>
                  <a:cubicBezTo>
                    <a:pt x="566196" y="647044"/>
                    <a:pt x="554793" y="652853"/>
                    <a:pt x="542092" y="657159"/>
                  </a:cubicBezTo>
                  <a:cubicBezTo>
                    <a:pt x="529392" y="661465"/>
                    <a:pt x="515189" y="663652"/>
                    <a:pt x="499552" y="663652"/>
                  </a:cubicBezTo>
                  <a:cubicBezTo>
                    <a:pt x="486579" y="663652"/>
                    <a:pt x="474698" y="661875"/>
                    <a:pt x="463909" y="658253"/>
                  </a:cubicBezTo>
                  <a:cubicBezTo>
                    <a:pt x="453120" y="654630"/>
                    <a:pt x="443834" y="649231"/>
                    <a:pt x="436118" y="642054"/>
                  </a:cubicBezTo>
                  <a:cubicBezTo>
                    <a:pt x="428402" y="634810"/>
                    <a:pt x="422393" y="625720"/>
                    <a:pt x="418092" y="614784"/>
                  </a:cubicBezTo>
                  <a:cubicBezTo>
                    <a:pt x="413790" y="603848"/>
                    <a:pt x="411605" y="591067"/>
                    <a:pt x="411605" y="576441"/>
                  </a:cubicBezTo>
                  <a:lnTo>
                    <a:pt x="411537" y="576509"/>
                  </a:lnTo>
                  <a:close/>
                  <a:moveTo>
                    <a:pt x="506995" y="633921"/>
                  </a:moveTo>
                  <a:cubicBezTo>
                    <a:pt x="514438" y="633921"/>
                    <a:pt x="521129" y="631802"/>
                    <a:pt x="527138" y="627565"/>
                  </a:cubicBezTo>
                  <a:cubicBezTo>
                    <a:pt x="533147" y="623327"/>
                    <a:pt x="538541" y="617723"/>
                    <a:pt x="543321" y="610751"/>
                  </a:cubicBezTo>
                  <a:cubicBezTo>
                    <a:pt x="548101" y="603780"/>
                    <a:pt x="552266" y="595852"/>
                    <a:pt x="555748" y="586898"/>
                  </a:cubicBezTo>
                  <a:cubicBezTo>
                    <a:pt x="559231" y="577945"/>
                    <a:pt x="562099" y="568786"/>
                    <a:pt x="564352" y="559286"/>
                  </a:cubicBezTo>
                  <a:cubicBezTo>
                    <a:pt x="566605" y="549786"/>
                    <a:pt x="568244" y="540490"/>
                    <a:pt x="569405" y="531400"/>
                  </a:cubicBezTo>
                  <a:cubicBezTo>
                    <a:pt x="570566" y="522310"/>
                    <a:pt x="571112" y="514040"/>
                    <a:pt x="571112" y="506727"/>
                  </a:cubicBezTo>
                  <a:cubicBezTo>
                    <a:pt x="571112" y="490392"/>
                    <a:pt x="568312" y="478636"/>
                    <a:pt x="562713" y="471460"/>
                  </a:cubicBezTo>
                  <a:cubicBezTo>
                    <a:pt x="557114" y="464283"/>
                    <a:pt x="549467" y="460729"/>
                    <a:pt x="539702" y="460729"/>
                  </a:cubicBezTo>
                  <a:cubicBezTo>
                    <a:pt x="532669" y="460729"/>
                    <a:pt x="526182" y="462780"/>
                    <a:pt x="520242" y="466812"/>
                  </a:cubicBezTo>
                  <a:cubicBezTo>
                    <a:pt x="514301" y="470844"/>
                    <a:pt x="508907" y="476244"/>
                    <a:pt x="504127" y="483010"/>
                  </a:cubicBezTo>
                  <a:cubicBezTo>
                    <a:pt x="499348" y="489777"/>
                    <a:pt x="495114" y="497500"/>
                    <a:pt x="491495" y="506248"/>
                  </a:cubicBezTo>
                  <a:cubicBezTo>
                    <a:pt x="487876" y="514997"/>
                    <a:pt x="484803" y="524019"/>
                    <a:pt x="482277" y="533314"/>
                  </a:cubicBezTo>
                  <a:cubicBezTo>
                    <a:pt x="479750" y="542609"/>
                    <a:pt x="477907" y="551973"/>
                    <a:pt x="476678" y="561200"/>
                  </a:cubicBezTo>
                  <a:cubicBezTo>
                    <a:pt x="475449" y="570495"/>
                    <a:pt x="474834" y="578970"/>
                    <a:pt x="474834" y="586625"/>
                  </a:cubicBezTo>
                  <a:cubicBezTo>
                    <a:pt x="474834" y="603507"/>
                    <a:pt x="477702" y="615604"/>
                    <a:pt x="483369" y="622917"/>
                  </a:cubicBezTo>
                  <a:cubicBezTo>
                    <a:pt x="489037" y="630230"/>
                    <a:pt x="496889" y="633853"/>
                    <a:pt x="506858" y="633853"/>
                  </a:cubicBezTo>
                  <a:lnTo>
                    <a:pt x="506995" y="633921"/>
                  </a:lnTo>
                  <a:close/>
                  <a:moveTo>
                    <a:pt x="821912" y="652443"/>
                  </a:moveTo>
                  <a:cubicBezTo>
                    <a:pt x="830448" y="659962"/>
                    <a:pt x="842670" y="663721"/>
                    <a:pt x="858580" y="663721"/>
                  </a:cubicBezTo>
                  <a:cubicBezTo>
                    <a:pt x="866159" y="663721"/>
                    <a:pt x="873124" y="662900"/>
                    <a:pt x="879474" y="661260"/>
                  </a:cubicBezTo>
                  <a:cubicBezTo>
                    <a:pt x="885824" y="659620"/>
                    <a:pt x="891628" y="657501"/>
                    <a:pt x="896818" y="654767"/>
                  </a:cubicBezTo>
                  <a:cubicBezTo>
                    <a:pt x="902007" y="652033"/>
                    <a:pt x="906719" y="648958"/>
                    <a:pt x="910884" y="645540"/>
                  </a:cubicBezTo>
                  <a:cubicBezTo>
                    <a:pt x="915049" y="642123"/>
                    <a:pt x="918805" y="638637"/>
                    <a:pt x="922014" y="635083"/>
                  </a:cubicBezTo>
                  <a:lnTo>
                    <a:pt x="912113" y="621072"/>
                  </a:lnTo>
                  <a:cubicBezTo>
                    <a:pt x="907402" y="624216"/>
                    <a:pt x="903236" y="626540"/>
                    <a:pt x="899618" y="628180"/>
                  </a:cubicBezTo>
                  <a:cubicBezTo>
                    <a:pt x="896067" y="629820"/>
                    <a:pt x="892106" y="630641"/>
                    <a:pt x="887736" y="630641"/>
                  </a:cubicBezTo>
                  <a:cubicBezTo>
                    <a:pt x="883025" y="630641"/>
                    <a:pt x="879406" y="629000"/>
                    <a:pt x="876879" y="625788"/>
                  </a:cubicBezTo>
                  <a:cubicBezTo>
                    <a:pt x="874353" y="622576"/>
                    <a:pt x="873124" y="617860"/>
                    <a:pt x="873124" y="611777"/>
                  </a:cubicBezTo>
                  <a:cubicBezTo>
                    <a:pt x="873124" y="605694"/>
                    <a:pt x="873670" y="599748"/>
                    <a:pt x="874763" y="593186"/>
                  </a:cubicBezTo>
                  <a:cubicBezTo>
                    <a:pt x="875855" y="586625"/>
                    <a:pt x="877221" y="579585"/>
                    <a:pt x="878791" y="571998"/>
                  </a:cubicBezTo>
                  <a:lnTo>
                    <a:pt x="888078" y="527573"/>
                  </a:lnTo>
                  <a:cubicBezTo>
                    <a:pt x="888761" y="523950"/>
                    <a:pt x="889512" y="520055"/>
                    <a:pt x="890399" y="516022"/>
                  </a:cubicBezTo>
                  <a:cubicBezTo>
                    <a:pt x="891287" y="511989"/>
                    <a:pt x="892106" y="507889"/>
                    <a:pt x="892857" y="503856"/>
                  </a:cubicBezTo>
                  <a:cubicBezTo>
                    <a:pt x="893609" y="499824"/>
                    <a:pt x="894223" y="495791"/>
                    <a:pt x="894701" y="491759"/>
                  </a:cubicBezTo>
                  <a:cubicBezTo>
                    <a:pt x="895179" y="487795"/>
                    <a:pt x="895384" y="484035"/>
                    <a:pt x="895384" y="480481"/>
                  </a:cubicBezTo>
                  <a:cubicBezTo>
                    <a:pt x="895384" y="474125"/>
                    <a:pt x="894565" y="468111"/>
                    <a:pt x="892926" y="462301"/>
                  </a:cubicBezTo>
                  <a:cubicBezTo>
                    <a:pt x="891287" y="456560"/>
                    <a:pt x="888624" y="451502"/>
                    <a:pt x="884937" y="447060"/>
                  </a:cubicBezTo>
                  <a:cubicBezTo>
                    <a:pt x="881250" y="442685"/>
                    <a:pt x="876333" y="439200"/>
                    <a:pt x="870324" y="436602"/>
                  </a:cubicBezTo>
                  <a:cubicBezTo>
                    <a:pt x="864316" y="434005"/>
                    <a:pt x="856941" y="432775"/>
                    <a:pt x="848133" y="432775"/>
                  </a:cubicBezTo>
                  <a:cubicBezTo>
                    <a:pt x="839324" y="432775"/>
                    <a:pt x="830516" y="433732"/>
                    <a:pt x="822937" y="435714"/>
                  </a:cubicBezTo>
                  <a:cubicBezTo>
                    <a:pt x="815289" y="437696"/>
                    <a:pt x="808256" y="440635"/>
                    <a:pt x="801769" y="444668"/>
                  </a:cubicBezTo>
                  <a:cubicBezTo>
                    <a:pt x="795282" y="448632"/>
                    <a:pt x="789205" y="453689"/>
                    <a:pt x="783606" y="459772"/>
                  </a:cubicBezTo>
                  <a:cubicBezTo>
                    <a:pt x="778007" y="465855"/>
                    <a:pt x="772544" y="473032"/>
                    <a:pt x="767287" y="481302"/>
                  </a:cubicBezTo>
                  <a:lnTo>
                    <a:pt x="764624" y="481302"/>
                  </a:lnTo>
                  <a:lnTo>
                    <a:pt x="769267" y="436876"/>
                  </a:lnTo>
                  <a:lnTo>
                    <a:pt x="677086" y="436876"/>
                  </a:lnTo>
                  <a:lnTo>
                    <a:pt x="673467" y="458952"/>
                  </a:lnTo>
                  <a:lnTo>
                    <a:pt x="680978" y="458952"/>
                  </a:lnTo>
                  <a:cubicBezTo>
                    <a:pt x="684870" y="458952"/>
                    <a:pt x="688216" y="459157"/>
                    <a:pt x="691015" y="459567"/>
                  </a:cubicBezTo>
                  <a:cubicBezTo>
                    <a:pt x="693815" y="459977"/>
                    <a:pt x="696068" y="460797"/>
                    <a:pt x="697775" y="462028"/>
                  </a:cubicBezTo>
                  <a:cubicBezTo>
                    <a:pt x="699551" y="463258"/>
                    <a:pt x="700780" y="465035"/>
                    <a:pt x="701599" y="467290"/>
                  </a:cubicBezTo>
                  <a:cubicBezTo>
                    <a:pt x="702419" y="469614"/>
                    <a:pt x="702828" y="472622"/>
                    <a:pt x="702828" y="476449"/>
                  </a:cubicBezTo>
                  <a:cubicBezTo>
                    <a:pt x="702828" y="476996"/>
                    <a:pt x="702828" y="477884"/>
                    <a:pt x="702623" y="479114"/>
                  </a:cubicBezTo>
                  <a:cubicBezTo>
                    <a:pt x="702487" y="480345"/>
                    <a:pt x="702282" y="481780"/>
                    <a:pt x="702009" y="483489"/>
                  </a:cubicBezTo>
                  <a:cubicBezTo>
                    <a:pt x="701736" y="485197"/>
                    <a:pt x="701463" y="486975"/>
                    <a:pt x="701121" y="488888"/>
                  </a:cubicBezTo>
                  <a:cubicBezTo>
                    <a:pt x="700780" y="490802"/>
                    <a:pt x="700438" y="492579"/>
                    <a:pt x="700029" y="494356"/>
                  </a:cubicBezTo>
                  <a:lnTo>
                    <a:pt x="665205" y="659620"/>
                  </a:lnTo>
                  <a:lnTo>
                    <a:pt x="727410" y="659620"/>
                  </a:lnTo>
                  <a:lnTo>
                    <a:pt x="748509" y="563318"/>
                  </a:lnTo>
                  <a:cubicBezTo>
                    <a:pt x="749738" y="557919"/>
                    <a:pt x="751445" y="551836"/>
                    <a:pt x="753767" y="545070"/>
                  </a:cubicBezTo>
                  <a:cubicBezTo>
                    <a:pt x="756088" y="538303"/>
                    <a:pt x="758820" y="531400"/>
                    <a:pt x="761961" y="524360"/>
                  </a:cubicBezTo>
                  <a:cubicBezTo>
                    <a:pt x="765102" y="517321"/>
                    <a:pt x="768652" y="510486"/>
                    <a:pt x="772613" y="503788"/>
                  </a:cubicBezTo>
                  <a:cubicBezTo>
                    <a:pt x="776505" y="497090"/>
                    <a:pt x="780670" y="491144"/>
                    <a:pt x="784972" y="485949"/>
                  </a:cubicBezTo>
                  <a:cubicBezTo>
                    <a:pt x="789274" y="480755"/>
                    <a:pt x="793780" y="476586"/>
                    <a:pt x="798423" y="473373"/>
                  </a:cubicBezTo>
                  <a:cubicBezTo>
                    <a:pt x="803066" y="470229"/>
                    <a:pt x="807778" y="468589"/>
                    <a:pt x="812489" y="468589"/>
                  </a:cubicBezTo>
                  <a:cubicBezTo>
                    <a:pt x="816108" y="468589"/>
                    <a:pt x="819044" y="469341"/>
                    <a:pt x="821298" y="470844"/>
                  </a:cubicBezTo>
                  <a:cubicBezTo>
                    <a:pt x="823551" y="472348"/>
                    <a:pt x="825258" y="474193"/>
                    <a:pt x="826556" y="476517"/>
                  </a:cubicBezTo>
                  <a:cubicBezTo>
                    <a:pt x="827853" y="478841"/>
                    <a:pt x="828741" y="481370"/>
                    <a:pt x="829219" y="484240"/>
                  </a:cubicBezTo>
                  <a:cubicBezTo>
                    <a:pt x="829696" y="487111"/>
                    <a:pt x="829901" y="489777"/>
                    <a:pt x="829901" y="492374"/>
                  </a:cubicBezTo>
                  <a:cubicBezTo>
                    <a:pt x="829901" y="495723"/>
                    <a:pt x="829628" y="499550"/>
                    <a:pt x="829014" y="503856"/>
                  </a:cubicBezTo>
                  <a:cubicBezTo>
                    <a:pt x="828399" y="508094"/>
                    <a:pt x="827716" y="512400"/>
                    <a:pt x="826897" y="516637"/>
                  </a:cubicBezTo>
                  <a:cubicBezTo>
                    <a:pt x="826078" y="520875"/>
                    <a:pt x="825258" y="524976"/>
                    <a:pt x="824439" y="528940"/>
                  </a:cubicBezTo>
                  <a:cubicBezTo>
                    <a:pt x="823619" y="532836"/>
                    <a:pt x="822937" y="536184"/>
                    <a:pt x="822390" y="538850"/>
                  </a:cubicBezTo>
                  <a:lnTo>
                    <a:pt x="815699" y="571725"/>
                  </a:lnTo>
                  <a:cubicBezTo>
                    <a:pt x="811260" y="592844"/>
                    <a:pt x="809007" y="609316"/>
                    <a:pt x="809007" y="621209"/>
                  </a:cubicBezTo>
                  <a:cubicBezTo>
                    <a:pt x="809007" y="634605"/>
                    <a:pt x="813241" y="645062"/>
                    <a:pt x="821776" y="652512"/>
                  </a:cubicBezTo>
                  <a:lnTo>
                    <a:pt x="821912" y="652443"/>
                  </a:lnTo>
                  <a:close/>
                  <a:moveTo>
                    <a:pt x="1104396" y="652443"/>
                  </a:moveTo>
                  <a:cubicBezTo>
                    <a:pt x="1112931" y="659962"/>
                    <a:pt x="1125154" y="663721"/>
                    <a:pt x="1141063" y="663721"/>
                  </a:cubicBezTo>
                  <a:cubicBezTo>
                    <a:pt x="1148643" y="663721"/>
                    <a:pt x="1155608" y="662900"/>
                    <a:pt x="1161958" y="661260"/>
                  </a:cubicBezTo>
                  <a:cubicBezTo>
                    <a:pt x="1168308" y="659620"/>
                    <a:pt x="1174112" y="657501"/>
                    <a:pt x="1179301" y="654767"/>
                  </a:cubicBezTo>
                  <a:cubicBezTo>
                    <a:pt x="1184491" y="652033"/>
                    <a:pt x="1189202" y="648958"/>
                    <a:pt x="1193367" y="645540"/>
                  </a:cubicBezTo>
                  <a:cubicBezTo>
                    <a:pt x="1197532" y="642123"/>
                    <a:pt x="1201288" y="638637"/>
                    <a:pt x="1204497" y="635083"/>
                  </a:cubicBezTo>
                  <a:lnTo>
                    <a:pt x="1194596" y="621072"/>
                  </a:lnTo>
                  <a:cubicBezTo>
                    <a:pt x="1189885" y="624216"/>
                    <a:pt x="1185720" y="626540"/>
                    <a:pt x="1182101" y="628180"/>
                  </a:cubicBezTo>
                  <a:cubicBezTo>
                    <a:pt x="1178550" y="629820"/>
                    <a:pt x="1174590" y="630641"/>
                    <a:pt x="1170220" y="630641"/>
                  </a:cubicBezTo>
                  <a:cubicBezTo>
                    <a:pt x="1165508" y="630641"/>
                    <a:pt x="1161889" y="629000"/>
                    <a:pt x="1159363" y="625788"/>
                  </a:cubicBezTo>
                  <a:cubicBezTo>
                    <a:pt x="1156837" y="622576"/>
                    <a:pt x="1155608" y="617860"/>
                    <a:pt x="1155608" y="611777"/>
                  </a:cubicBezTo>
                  <a:cubicBezTo>
                    <a:pt x="1155608" y="605694"/>
                    <a:pt x="1156154" y="599748"/>
                    <a:pt x="1157246" y="593186"/>
                  </a:cubicBezTo>
                  <a:cubicBezTo>
                    <a:pt x="1158339" y="586625"/>
                    <a:pt x="1159704" y="579585"/>
                    <a:pt x="1161275" y="571998"/>
                  </a:cubicBezTo>
                  <a:lnTo>
                    <a:pt x="1170561" y="527573"/>
                  </a:lnTo>
                  <a:cubicBezTo>
                    <a:pt x="1171244" y="523950"/>
                    <a:pt x="1171995" y="520055"/>
                    <a:pt x="1172883" y="516022"/>
                  </a:cubicBezTo>
                  <a:cubicBezTo>
                    <a:pt x="1173770" y="511989"/>
                    <a:pt x="1174590" y="507889"/>
                    <a:pt x="1175341" y="503856"/>
                  </a:cubicBezTo>
                  <a:cubicBezTo>
                    <a:pt x="1176092" y="499824"/>
                    <a:pt x="1176707" y="495791"/>
                    <a:pt x="1177185" y="491759"/>
                  </a:cubicBezTo>
                  <a:cubicBezTo>
                    <a:pt x="1177663" y="487795"/>
                    <a:pt x="1177867" y="484035"/>
                    <a:pt x="1177867" y="480481"/>
                  </a:cubicBezTo>
                  <a:cubicBezTo>
                    <a:pt x="1177867" y="474125"/>
                    <a:pt x="1177048" y="468111"/>
                    <a:pt x="1175409" y="462301"/>
                  </a:cubicBezTo>
                  <a:cubicBezTo>
                    <a:pt x="1173770" y="456560"/>
                    <a:pt x="1171107" y="451502"/>
                    <a:pt x="1167420" y="447060"/>
                  </a:cubicBezTo>
                  <a:cubicBezTo>
                    <a:pt x="1163733" y="442685"/>
                    <a:pt x="1158817" y="439200"/>
                    <a:pt x="1152808" y="436602"/>
                  </a:cubicBezTo>
                  <a:cubicBezTo>
                    <a:pt x="1146799" y="434005"/>
                    <a:pt x="1139424" y="432775"/>
                    <a:pt x="1130616" y="432775"/>
                  </a:cubicBezTo>
                  <a:cubicBezTo>
                    <a:pt x="1121808" y="432775"/>
                    <a:pt x="1112999" y="433732"/>
                    <a:pt x="1105420" y="435714"/>
                  </a:cubicBezTo>
                  <a:cubicBezTo>
                    <a:pt x="1097772" y="437696"/>
                    <a:pt x="1090739" y="440635"/>
                    <a:pt x="1084253" y="444668"/>
                  </a:cubicBezTo>
                  <a:cubicBezTo>
                    <a:pt x="1077766" y="448632"/>
                    <a:pt x="1071689" y="453689"/>
                    <a:pt x="1066089" y="459772"/>
                  </a:cubicBezTo>
                  <a:cubicBezTo>
                    <a:pt x="1060490" y="465855"/>
                    <a:pt x="1055028" y="473032"/>
                    <a:pt x="1049770" y="481302"/>
                  </a:cubicBezTo>
                  <a:lnTo>
                    <a:pt x="1047107" y="481302"/>
                  </a:lnTo>
                  <a:lnTo>
                    <a:pt x="1051750" y="436876"/>
                  </a:lnTo>
                  <a:lnTo>
                    <a:pt x="959569" y="436876"/>
                  </a:lnTo>
                  <a:lnTo>
                    <a:pt x="955950" y="458952"/>
                  </a:lnTo>
                  <a:lnTo>
                    <a:pt x="963461" y="458952"/>
                  </a:lnTo>
                  <a:cubicBezTo>
                    <a:pt x="967353" y="458952"/>
                    <a:pt x="970699" y="459157"/>
                    <a:pt x="973499" y="459567"/>
                  </a:cubicBezTo>
                  <a:cubicBezTo>
                    <a:pt x="976298" y="459977"/>
                    <a:pt x="978551" y="460797"/>
                    <a:pt x="980259" y="462028"/>
                  </a:cubicBezTo>
                  <a:cubicBezTo>
                    <a:pt x="982034" y="463258"/>
                    <a:pt x="983263" y="465035"/>
                    <a:pt x="984082" y="467290"/>
                  </a:cubicBezTo>
                  <a:cubicBezTo>
                    <a:pt x="984902" y="469614"/>
                    <a:pt x="985312" y="472622"/>
                    <a:pt x="985312" y="476449"/>
                  </a:cubicBezTo>
                  <a:cubicBezTo>
                    <a:pt x="985312" y="476996"/>
                    <a:pt x="985312" y="477884"/>
                    <a:pt x="985107" y="479114"/>
                  </a:cubicBezTo>
                  <a:cubicBezTo>
                    <a:pt x="984970" y="480345"/>
                    <a:pt x="984765" y="481780"/>
                    <a:pt x="984492" y="483489"/>
                  </a:cubicBezTo>
                  <a:cubicBezTo>
                    <a:pt x="984219" y="485197"/>
                    <a:pt x="983946" y="486975"/>
                    <a:pt x="983605" y="488888"/>
                  </a:cubicBezTo>
                  <a:cubicBezTo>
                    <a:pt x="983263" y="490802"/>
                    <a:pt x="982922" y="492579"/>
                    <a:pt x="982512" y="494356"/>
                  </a:cubicBezTo>
                  <a:lnTo>
                    <a:pt x="947688" y="659620"/>
                  </a:lnTo>
                  <a:lnTo>
                    <a:pt x="1009893" y="659620"/>
                  </a:lnTo>
                  <a:lnTo>
                    <a:pt x="1030993" y="563318"/>
                  </a:lnTo>
                  <a:cubicBezTo>
                    <a:pt x="1032222" y="557919"/>
                    <a:pt x="1033929" y="551836"/>
                    <a:pt x="1036250" y="545070"/>
                  </a:cubicBezTo>
                  <a:cubicBezTo>
                    <a:pt x="1038572" y="538303"/>
                    <a:pt x="1041303" y="531400"/>
                    <a:pt x="1044444" y="524360"/>
                  </a:cubicBezTo>
                  <a:cubicBezTo>
                    <a:pt x="1047585" y="517321"/>
                    <a:pt x="1051136" y="510486"/>
                    <a:pt x="1055096" y="503788"/>
                  </a:cubicBezTo>
                  <a:cubicBezTo>
                    <a:pt x="1058988" y="497090"/>
                    <a:pt x="1063153" y="491144"/>
                    <a:pt x="1067455" y="485949"/>
                  </a:cubicBezTo>
                  <a:cubicBezTo>
                    <a:pt x="1071757" y="480755"/>
                    <a:pt x="1076263" y="476586"/>
                    <a:pt x="1080907" y="473373"/>
                  </a:cubicBezTo>
                  <a:cubicBezTo>
                    <a:pt x="1085550" y="470229"/>
                    <a:pt x="1090261" y="468589"/>
                    <a:pt x="1094973" y="468589"/>
                  </a:cubicBezTo>
                  <a:cubicBezTo>
                    <a:pt x="1098592" y="468589"/>
                    <a:pt x="1101528" y="469341"/>
                    <a:pt x="1103781" y="470844"/>
                  </a:cubicBezTo>
                  <a:cubicBezTo>
                    <a:pt x="1106035" y="472348"/>
                    <a:pt x="1107742" y="474193"/>
                    <a:pt x="1109039" y="476517"/>
                  </a:cubicBezTo>
                  <a:cubicBezTo>
                    <a:pt x="1110336" y="478841"/>
                    <a:pt x="1111224" y="481370"/>
                    <a:pt x="1111702" y="484240"/>
                  </a:cubicBezTo>
                  <a:cubicBezTo>
                    <a:pt x="1112180" y="487111"/>
                    <a:pt x="1112385" y="489777"/>
                    <a:pt x="1112385" y="492374"/>
                  </a:cubicBezTo>
                  <a:cubicBezTo>
                    <a:pt x="1112385" y="495723"/>
                    <a:pt x="1112111" y="499550"/>
                    <a:pt x="1111497" y="503856"/>
                  </a:cubicBezTo>
                  <a:cubicBezTo>
                    <a:pt x="1110882" y="508094"/>
                    <a:pt x="1110200" y="512400"/>
                    <a:pt x="1109380" y="516637"/>
                  </a:cubicBezTo>
                  <a:cubicBezTo>
                    <a:pt x="1108561" y="520875"/>
                    <a:pt x="1107742" y="524976"/>
                    <a:pt x="1106922" y="528940"/>
                  </a:cubicBezTo>
                  <a:cubicBezTo>
                    <a:pt x="1106103" y="532836"/>
                    <a:pt x="1105420" y="536184"/>
                    <a:pt x="1104874" y="538850"/>
                  </a:cubicBezTo>
                  <a:lnTo>
                    <a:pt x="1098182" y="571725"/>
                  </a:lnTo>
                  <a:cubicBezTo>
                    <a:pt x="1093744" y="592844"/>
                    <a:pt x="1091490" y="609316"/>
                    <a:pt x="1091490" y="621209"/>
                  </a:cubicBezTo>
                  <a:cubicBezTo>
                    <a:pt x="1091490" y="634605"/>
                    <a:pt x="1095724" y="645062"/>
                    <a:pt x="1104259" y="652512"/>
                  </a:cubicBezTo>
                  <a:lnTo>
                    <a:pt x="1104396" y="652443"/>
                  </a:lnTo>
                  <a:close/>
                  <a:moveTo>
                    <a:pt x="1338057" y="632281"/>
                  </a:moveTo>
                  <a:cubicBezTo>
                    <a:pt x="1344817" y="632281"/>
                    <a:pt x="1351236" y="631324"/>
                    <a:pt x="1357313" y="629342"/>
                  </a:cubicBezTo>
                  <a:cubicBezTo>
                    <a:pt x="1363390" y="627360"/>
                    <a:pt x="1369057" y="624831"/>
                    <a:pt x="1374247" y="621619"/>
                  </a:cubicBezTo>
                  <a:cubicBezTo>
                    <a:pt x="1379436" y="618475"/>
                    <a:pt x="1384079" y="614852"/>
                    <a:pt x="1388245" y="610888"/>
                  </a:cubicBezTo>
                  <a:cubicBezTo>
                    <a:pt x="1392410" y="606924"/>
                    <a:pt x="1395892" y="602823"/>
                    <a:pt x="1398897" y="598586"/>
                  </a:cubicBezTo>
                  <a:cubicBezTo>
                    <a:pt x="1400536" y="600636"/>
                    <a:pt x="1401833" y="603233"/>
                    <a:pt x="1402720" y="606377"/>
                  </a:cubicBezTo>
                  <a:cubicBezTo>
                    <a:pt x="1403676" y="609589"/>
                    <a:pt x="1404154" y="612939"/>
                    <a:pt x="1404154" y="616424"/>
                  </a:cubicBezTo>
                  <a:cubicBezTo>
                    <a:pt x="1404154" y="621414"/>
                    <a:pt x="1402516" y="626676"/>
                    <a:pt x="1399306" y="632213"/>
                  </a:cubicBezTo>
                  <a:cubicBezTo>
                    <a:pt x="1396097" y="637749"/>
                    <a:pt x="1391113" y="642875"/>
                    <a:pt x="1384421" y="647522"/>
                  </a:cubicBezTo>
                  <a:cubicBezTo>
                    <a:pt x="1377729" y="652170"/>
                    <a:pt x="1369194" y="656066"/>
                    <a:pt x="1358883" y="659073"/>
                  </a:cubicBezTo>
                  <a:cubicBezTo>
                    <a:pt x="1348573" y="662080"/>
                    <a:pt x="1336282" y="663652"/>
                    <a:pt x="1322079" y="663652"/>
                  </a:cubicBezTo>
                  <a:cubicBezTo>
                    <a:pt x="1309379" y="663652"/>
                    <a:pt x="1297429" y="661875"/>
                    <a:pt x="1286231" y="658390"/>
                  </a:cubicBezTo>
                  <a:cubicBezTo>
                    <a:pt x="1275033" y="654904"/>
                    <a:pt x="1265200" y="649573"/>
                    <a:pt x="1256733" y="642465"/>
                  </a:cubicBezTo>
                  <a:cubicBezTo>
                    <a:pt x="1248266" y="635356"/>
                    <a:pt x="1241643" y="626471"/>
                    <a:pt x="1236795" y="615672"/>
                  </a:cubicBezTo>
                  <a:cubicBezTo>
                    <a:pt x="1231947" y="604942"/>
                    <a:pt x="1229488" y="592298"/>
                    <a:pt x="1229488" y="577876"/>
                  </a:cubicBezTo>
                  <a:cubicBezTo>
                    <a:pt x="1229488" y="567624"/>
                    <a:pt x="1230854" y="556825"/>
                    <a:pt x="1233517" y="545616"/>
                  </a:cubicBezTo>
                  <a:cubicBezTo>
                    <a:pt x="1236249" y="534407"/>
                    <a:pt x="1240209" y="523404"/>
                    <a:pt x="1245603" y="512673"/>
                  </a:cubicBezTo>
                  <a:cubicBezTo>
                    <a:pt x="1250929" y="501942"/>
                    <a:pt x="1257553" y="491690"/>
                    <a:pt x="1265473" y="482054"/>
                  </a:cubicBezTo>
                  <a:cubicBezTo>
                    <a:pt x="1273394" y="472417"/>
                    <a:pt x="1282544" y="463873"/>
                    <a:pt x="1292923" y="456628"/>
                  </a:cubicBezTo>
                  <a:cubicBezTo>
                    <a:pt x="1303301" y="449315"/>
                    <a:pt x="1314978" y="443574"/>
                    <a:pt x="1327883" y="439268"/>
                  </a:cubicBezTo>
                  <a:cubicBezTo>
                    <a:pt x="1340789" y="435031"/>
                    <a:pt x="1354855" y="432912"/>
                    <a:pt x="1370150" y="432912"/>
                  </a:cubicBezTo>
                  <a:cubicBezTo>
                    <a:pt x="1390020" y="432912"/>
                    <a:pt x="1405383" y="437218"/>
                    <a:pt x="1416377" y="445761"/>
                  </a:cubicBezTo>
                  <a:cubicBezTo>
                    <a:pt x="1427302" y="454373"/>
                    <a:pt x="1432765" y="466334"/>
                    <a:pt x="1432765" y="481780"/>
                  </a:cubicBezTo>
                  <a:cubicBezTo>
                    <a:pt x="1432765" y="492989"/>
                    <a:pt x="1429623" y="503720"/>
                    <a:pt x="1423478" y="514040"/>
                  </a:cubicBezTo>
                  <a:cubicBezTo>
                    <a:pt x="1417264" y="524292"/>
                    <a:pt x="1408661" y="533314"/>
                    <a:pt x="1397736" y="541106"/>
                  </a:cubicBezTo>
                  <a:cubicBezTo>
                    <a:pt x="1386811" y="548897"/>
                    <a:pt x="1373769" y="555048"/>
                    <a:pt x="1358610" y="559696"/>
                  </a:cubicBezTo>
                  <a:cubicBezTo>
                    <a:pt x="1343451" y="564275"/>
                    <a:pt x="1326996" y="566599"/>
                    <a:pt x="1309174" y="566599"/>
                  </a:cubicBezTo>
                  <a:lnTo>
                    <a:pt x="1301663" y="566599"/>
                  </a:lnTo>
                  <a:cubicBezTo>
                    <a:pt x="1298932" y="566599"/>
                    <a:pt x="1296337" y="566462"/>
                    <a:pt x="1293742" y="566189"/>
                  </a:cubicBezTo>
                  <a:cubicBezTo>
                    <a:pt x="1293333" y="568923"/>
                    <a:pt x="1293128" y="571657"/>
                    <a:pt x="1293059" y="574391"/>
                  </a:cubicBezTo>
                  <a:cubicBezTo>
                    <a:pt x="1293059" y="577193"/>
                    <a:pt x="1292991" y="579722"/>
                    <a:pt x="1292991" y="581977"/>
                  </a:cubicBezTo>
                  <a:cubicBezTo>
                    <a:pt x="1292991" y="598039"/>
                    <a:pt x="1296747" y="610478"/>
                    <a:pt x="1304258" y="619158"/>
                  </a:cubicBezTo>
                  <a:cubicBezTo>
                    <a:pt x="1311769" y="627907"/>
                    <a:pt x="1323035" y="632213"/>
                    <a:pt x="1338194" y="632213"/>
                  </a:cubicBezTo>
                  <a:lnTo>
                    <a:pt x="1338057" y="632281"/>
                  </a:lnTo>
                  <a:close/>
                  <a:moveTo>
                    <a:pt x="1352601" y="457859"/>
                  </a:moveTo>
                  <a:cubicBezTo>
                    <a:pt x="1345842" y="457859"/>
                    <a:pt x="1339423" y="460387"/>
                    <a:pt x="1333346" y="465445"/>
                  </a:cubicBezTo>
                  <a:cubicBezTo>
                    <a:pt x="1327269" y="470503"/>
                    <a:pt x="1321806" y="477133"/>
                    <a:pt x="1316958" y="485197"/>
                  </a:cubicBezTo>
                  <a:cubicBezTo>
                    <a:pt x="1312110" y="493331"/>
                    <a:pt x="1307877" y="502421"/>
                    <a:pt x="1304394" y="512468"/>
                  </a:cubicBezTo>
                  <a:cubicBezTo>
                    <a:pt x="1300912" y="522515"/>
                    <a:pt x="1298317" y="532494"/>
                    <a:pt x="1296678" y="542404"/>
                  </a:cubicBezTo>
                  <a:lnTo>
                    <a:pt x="1300297" y="542404"/>
                  </a:lnTo>
                  <a:cubicBezTo>
                    <a:pt x="1310539" y="542404"/>
                    <a:pt x="1320099" y="541037"/>
                    <a:pt x="1328976" y="538372"/>
                  </a:cubicBezTo>
                  <a:cubicBezTo>
                    <a:pt x="1337852" y="535638"/>
                    <a:pt x="1345500" y="531810"/>
                    <a:pt x="1352055" y="526684"/>
                  </a:cubicBezTo>
                  <a:cubicBezTo>
                    <a:pt x="1358610" y="521626"/>
                    <a:pt x="1363731" y="515544"/>
                    <a:pt x="1367487" y="508504"/>
                  </a:cubicBezTo>
                  <a:cubicBezTo>
                    <a:pt x="1371174" y="501464"/>
                    <a:pt x="1373086" y="493536"/>
                    <a:pt x="1373086" y="484787"/>
                  </a:cubicBezTo>
                  <a:cubicBezTo>
                    <a:pt x="1373086" y="476039"/>
                    <a:pt x="1371311" y="469614"/>
                    <a:pt x="1367692" y="464898"/>
                  </a:cubicBezTo>
                  <a:cubicBezTo>
                    <a:pt x="1364141" y="460182"/>
                    <a:pt x="1359088" y="457790"/>
                    <a:pt x="1352601" y="457790"/>
                  </a:cubicBezTo>
                  <a:lnTo>
                    <a:pt x="1352601" y="457859"/>
                  </a:lnTo>
                  <a:close/>
                  <a:moveTo>
                    <a:pt x="1532252" y="618201"/>
                  </a:moveTo>
                  <a:cubicBezTo>
                    <a:pt x="1524536" y="608838"/>
                    <a:pt x="1520712" y="595647"/>
                    <a:pt x="1520712" y="578765"/>
                  </a:cubicBezTo>
                  <a:cubicBezTo>
                    <a:pt x="1520712" y="571588"/>
                    <a:pt x="1521327" y="563660"/>
                    <a:pt x="1522556" y="554912"/>
                  </a:cubicBezTo>
                  <a:cubicBezTo>
                    <a:pt x="1523785" y="546163"/>
                    <a:pt x="1525560" y="537346"/>
                    <a:pt x="1527950" y="528325"/>
                  </a:cubicBezTo>
                  <a:cubicBezTo>
                    <a:pt x="1530340" y="519303"/>
                    <a:pt x="1533139" y="510623"/>
                    <a:pt x="1536485" y="502147"/>
                  </a:cubicBezTo>
                  <a:cubicBezTo>
                    <a:pt x="1539763" y="493672"/>
                    <a:pt x="1543586" y="486223"/>
                    <a:pt x="1547957" y="479661"/>
                  </a:cubicBezTo>
                  <a:cubicBezTo>
                    <a:pt x="1552258" y="473100"/>
                    <a:pt x="1557038" y="467837"/>
                    <a:pt x="1562228" y="463873"/>
                  </a:cubicBezTo>
                  <a:cubicBezTo>
                    <a:pt x="1567417" y="459909"/>
                    <a:pt x="1573016" y="457859"/>
                    <a:pt x="1578957" y="457859"/>
                  </a:cubicBezTo>
                  <a:cubicBezTo>
                    <a:pt x="1583941" y="457859"/>
                    <a:pt x="1588312" y="459294"/>
                    <a:pt x="1591999" y="462096"/>
                  </a:cubicBezTo>
                  <a:cubicBezTo>
                    <a:pt x="1595686" y="464967"/>
                    <a:pt x="1598827" y="468794"/>
                    <a:pt x="1601422" y="473783"/>
                  </a:cubicBezTo>
                  <a:cubicBezTo>
                    <a:pt x="1604016" y="478704"/>
                    <a:pt x="1605928" y="484446"/>
                    <a:pt x="1607225" y="491007"/>
                  </a:cubicBezTo>
                  <a:cubicBezTo>
                    <a:pt x="1608523" y="497568"/>
                    <a:pt x="1609138" y="504471"/>
                    <a:pt x="1609138" y="511784"/>
                  </a:cubicBezTo>
                  <a:cubicBezTo>
                    <a:pt x="1618355" y="511784"/>
                    <a:pt x="1626140" y="510759"/>
                    <a:pt x="1632558" y="508709"/>
                  </a:cubicBezTo>
                  <a:cubicBezTo>
                    <a:pt x="1638977" y="506658"/>
                    <a:pt x="1644235" y="503993"/>
                    <a:pt x="1648263" y="500712"/>
                  </a:cubicBezTo>
                  <a:cubicBezTo>
                    <a:pt x="1652292" y="497432"/>
                    <a:pt x="1655228" y="493672"/>
                    <a:pt x="1657071" y="489572"/>
                  </a:cubicBezTo>
                  <a:cubicBezTo>
                    <a:pt x="1658915" y="485471"/>
                    <a:pt x="1659803" y="481233"/>
                    <a:pt x="1659803" y="476927"/>
                  </a:cubicBezTo>
                  <a:cubicBezTo>
                    <a:pt x="1659803" y="470981"/>
                    <a:pt x="1658505" y="465308"/>
                    <a:pt x="1655979" y="459977"/>
                  </a:cubicBezTo>
                  <a:cubicBezTo>
                    <a:pt x="1653384" y="454646"/>
                    <a:pt x="1649492" y="449999"/>
                    <a:pt x="1644098" y="445966"/>
                  </a:cubicBezTo>
                  <a:cubicBezTo>
                    <a:pt x="1638772" y="442002"/>
                    <a:pt x="1631944" y="438790"/>
                    <a:pt x="1623613" y="436466"/>
                  </a:cubicBezTo>
                  <a:cubicBezTo>
                    <a:pt x="1615283" y="434074"/>
                    <a:pt x="1605382" y="432912"/>
                    <a:pt x="1593910" y="432912"/>
                  </a:cubicBezTo>
                  <a:cubicBezTo>
                    <a:pt x="1578889" y="432912"/>
                    <a:pt x="1565164" y="435099"/>
                    <a:pt x="1552600" y="439405"/>
                  </a:cubicBezTo>
                  <a:cubicBezTo>
                    <a:pt x="1540036" y="443711"/>
                    <a:pt x="1528701" y="449520"/>
                    <a:pt x="1518527" y="456833"/>
                  </a:cubicBezTo>
                  <a:cubicBezTo>
                    <a:pt x="1508353" y="464146"/>
                    <a:pt x="1499545" y="472622"/>
                    <a:pt x="1491897" y="482259"/>
                  </a:cubicBezTo>
                  <a:cubicBezTo>
                    <a:pt x="1484249" y="491895"/>
                    <a:pt x="1477899" y="502147"/>
                    <a:pt x="1472778" y="512878"/>
                  </a:cubicBezTo>
                  <a:cubicBezTo>
                    <a:pt x="1467657" y="523609"/>
                    <a:pt x="1463765" y="534544"/>
                    <a:pt x="1461238" y="545753"/>
                  </a:cubicBezTo>
                  <a:cubicBezTo>
                    <a:pt x="1458643" y="556894"/>
                    <a:pt x="1457414" y="567624"/>
                    <a:pt x="1457414" y="577876"/>
                  </a:cubicBezTo>
                  <a:cubicBezTo>
                    <a:pt x="1457414" y="592366"/>
                    <a:pt x="1459873" y="604942"/>
                    <a:pt x="1464721" y="615604"/>
                  </a:cubicBezTo>
                  <a:cubicBezTo>
                    <a:pt x="1469569" y="626266"/>
                    <a:pt x="1476192" y="635220"/>
                    <a:pt x="1484454" y="642396"/>
                  </a:cubicBezTo>
                  <a:cubicBezTo>
                    <a:pt x="1492784" y="649573"/>
                    <a:pt x="1502481" y="654904"/>
                    <a:pt x="1513611" y="658390"/>
                  </a:cubicBezTo>
                  <a:cubicBezTo>
                    <a:pt x="1524741" y="661875"/>
                    <a:pt x="1536622" y="663652"/>
                    <a:pt x="1549186" y="663652"/>
                  </a:cubicBezTo>
                  <a:cubicBezTo>
                    <a:pt x="1563388" y="663652"/>
                    <a:pt x="1575611" y="662217"/>
                    <a:pt x="1585853" y="659278"/>
                  </a:cubicBezTo>
                  <a:cubicBezTo>
                    <a:pt x="1596095" y="656339"/>
                    <a:pt x="1604563" y="652648"/>
                    <a:pt x="1611254" y="648137"/>
                  </a:cubicBezTo>
                  <a:cubicBezTo>
                    <a:pt x="1617946" y="643626"/>
                    <a:pt x="1622862" y="638569"/>
                    <a:pt x="1626071" y="632896"/>
                  </a:cubicBezTo>
                  <a:cubicBezTo>
                    <a:pt x="1629213" y="627292"/>
                    <a:pt x="1630851" y="621755"/>
                    <a:pt x="1630851" y="616356"/>
                  </a:cubicBezTo>
                  <a:cubicBezTo>
                    <a:pt x="1630851" y="612187"/>
                    <a:pt x="1630237" y="608496"/>
                    <a:pt x="1629007" y="605284"/>
                  </a:cubicBezTo>
                  <a:cubicBezTo>
                    <a:pt x="1627778" y="602140"/>
                    <a:pt x="1626276" y="599679"/>
                    <a:pt x="1624569" y="598107"/>
                  </a:cubicBezTo>
                  <a:cubicBezTo>
                    <a:pt x="1621701" y="602276"/>
                    <a:pt x="1618492" y="606446"/>
                    <a:pt x="1614873" y="610478"/>
                  </a:cubicBezTo>
                  <a:cubicBezTo>
                    <a:pt x="1611254" y="614510"/>
                    <a:pt x="1607021" y="618201"/>
                    <a:pt x="1602309" y="621414"/>
                  </a:cubicBezTo>
                  <a:cubicBezTo>
                    <a:pt x="1597598" y="624694"/>
                    <a:pt x="1592272" y="627292"/>
                    <a:pt x="1586399" y="629205"/>
                  </a:cubicBezTo>
                  <a:cubicBezTo>
                    <a:pt x="1580527" y="631187"/>
                    <a:pt x="1573904" y="632144"/>
                    <a:pt x="1566666" y="632144"/>
                  </a:cubicBezTo>
                  <a:cubicBezTo>
                    <a:pt x="1551507" y="632144"/>
                    <a:pt x="1540104" y="627428"/>
                    <a:pt x="1532456" y="618065"/>
                  </a:cubicBezTo>
                  <a:lnTo>
                    <a:pt x="1532252" y="618201"/>
                  </a:lnTo>
                  <a:close/>
                  <a:moveTo>
                    <a:pt x="1761270" y="624558"/>
                  </a:moveTo>
                  <a:cubicBezTo>
                    <a:pt x="1757515" y="621072"/>
                    <a:pt x="1755603" y="615809"/>
                    <a:pt x="1755603" y="608906"/>
                  </a:cubicBezTo>
                  <a:cubicBezTo>
                    <a:pt x="1755603" y="605010"/>
                    <a:pt x="1755876" y="600568"/>
                    <a:pt x="1756491" y="595647"/>
                  </a:cubicBezTo>
                  <a:cubicBezTo>
                    <a:pt x="1757105" y="590726"/>
                    <a:pt x="1758129" y="585190"/>
                    <a:pt x="1759631" y="579107"/>
                  </a:cubicBezTo>
                  <a:lnTo>
                    <a:pt x="1784554" y="465308"/>
                  </a:lnTo>
                  <a:lnTo>
                    <a:pt x="1835220" y="465308"/>
                  </a:lnTo>
                  <a:lnTo>
                    <a:pt x="1840887" y="436944"/>
                  </a:lnTo>
                  <a:lnTo>
                    <a:pt x="1790836" y="436944"/>
                  </a:lnTo>
                  <a:lnTo>
                    <a:pt x="1801557" y="385820"/>
                  </a:lnTo>
                  <a:lnTo>
                    <a:pt x="1777453" y="385820"/>
                  </a:lnTo>
                  <a:cubicBezTo>
                    <a:pt x="1770966" y="396483"/>
                    <a:pt x="1764070" y="405573"/>
                    <a:pt x="1756695" y="413023"/>
                  </a:cubicBezTo>
                  <a:cubicBezTo>
                    <a:pt x="1749321" y="420473"/>
                    <a:pt x="1741946" y="426487"/>
                    <a:pt x="1734640" y="431066"/>
                  </a:cubicBezTo>
                  <a:cubicBezTo>
                    <a:pt x="1727266" y="435646"/>
                    <a:pt x="1720096" y="438995"/>
                    <a:pt x="1713063" y="440977"/>
                  </a:cubicBezTo>
                  <a:cubicBezTo>
                    <a:pt x="1706030" y="443027"/>
                    <a:pt x="1699543" y="443984"/>
                    <a:pt x="1693603" y="443984"/>
                  </a:cubicBezTo>
                  <a:lnTo>
                    <a:pt x="1689164" y="465308"/>
                  </a:lnTo>
                  <a:lnTo>
                    <a:pt x="1721188" y="465308"/>
                  </a:lnTo>
                  <a:lnTo>
                    <a:pt x="1696266" y="580337"/>
                  </a:lnTo>
                  <a:cubicBezTo>
                    <a:pt x="1695719" y="582934"/>
                    <a:pt x="1695173" y="585736"/>
                    <a:pt x="1694627" y="588744"/>
                  </a:cubicBezTo>
                  <a:cubicBezTo>
                    <a:pt x="1694081" y="591751"/>
                    <a:pt x="1693603" y="594895"/>
                    <a:pt x="1693193" y="597971"/>
                  </a:cubicBezTo>
                  <a:cubicBezTo>
                    <a:pt x="1692783" y="601114"/>
                    <a:pt x="1692510" y="604122"/>
                    <a:pt x="1692305" y="607129"/>
                  </a:cubicBezTo>
                  <a:cubicBezTo>
                    <a:pt x="1692100" y="610136"/>
                    <a:pt x="1692032" y="612802"/>
                    <a:pt x="1692032" y="615262"/>
                  </a:cubicBezTo>
                  <a:cubicBezTo>
                    <a:pt x="1692032" y="623532"/>
                    <a:pt x="1693398" y="630709"/>
                    <a:pt x="1696197" y="636792"/>
                  </a:cubicBezTo>
                  <a:cubicBezTo>
                    <a:pt x="1698997" y="642875"/>
                    <a:pt x="1702752" y="647932"/>
                    <a:pt x="1707669" y="651896"/>
                  </a:cubicBezTo>
                  <a:cubicBezTo>
                    <a:pt x="1712517" y="655861"/>
                    <a:pt x="1718252" y="658868"/>
                    <a:pt x="1724808" y="660850"/>
                  </a:cubicBezTo>
                  <a:cubicBezTo>
                    <a:pt x="1731362" y="662832"/>
                    <a:pt x="1738396" y="663789"/>
                    <a:pt x="1745975" y="663789"/>
                  </a:cubicBezTo>
                  <a:cubicBezTo>
                    <a:pt x="1753964" y="663789"/>
                    <a:pt x="1761338" y="663037"/>
                    <a:pt x="1768167" y="661465"/>
                  </a:cubicBezTo>
                  <a:cubicBezTo>
                    <a:pt x="1774995" y="659893"/>
                    <a:pt x="1781345" y="657843"/>
                    <a:pt x="1787285" y="655177"/>
                  </a:cubicBezTo>
                  <a:cubicBezTo>
                    <a:pt x="1793226" y="652512"/>
                    <a:pt x="1798757" y="649436"/>
                    <a:pt x="1803810" y="645950"/>
                  </a:cubicBezTo>
                  <a:cubicBezTo>
                    <a:pt x="1808863" y="642465"/>
                    <a:pt x="1813711" y="638705"/>
                    <a:pt x="1818286" y="634810"/>
                  </a:cubicBezTo>
                  <a:lnTo>
                    <a:pt x="1808795" y="619021"/>
                  </a:lnTo>
                  <a:cubicBezTo>
                    <a:pt x="1804220" y="622029"/>
                    <a:pt x="1799303" y="624558"/>
                    <a:pt x="1793977" y="626745"/>
                  </a:cubicBezTo>
                  <a:cubicBezTo>
                    <a:pt x="1788720" y="628932"/>
                    <a:pt x="1782847" y="629957"/>
                    <a:pt x="1776361" y="629957"/>
                  </a:cubicBezTo>
                  <a:cubicBezTo>
                    <a:pt x="1769874" y="629957"/>
                    <a:pt x="1765162" y="628180"/>
                    <a:pt x="1761338" y="624694"/>
                  </a:cubicBezTo>
                  <a:lnTo>
                    <a:pt x="1761270" y="624558"/>
                  </a:lnTo>
                  <a:close/>
                  <a:moveTo>
                    <a:pt x="403274" y="381925"/>
                  </a:moveTo>
                  <a:cubicBezTo>
                    <a:pt x="403001" y="381378"/>
                    <a:pt x="402660" y="380831"/>
                    <a:pt x="402318" y="380284"/>
                  </a:cubicBezTo>
                  <a:cubicBezTo>
                    <a:pt x="402318" y="380284"/>
                    <a:pt x="402318" y="380284"/>
                    <a:pt x="402318" y="380284"/>
                  </a:cubicBezTo>
                  <a:cubicBezTo>
                    <a:pt x="398973" y="374748"/>
                    <a:pt x="394056" y="370032"/>
                    <a:pt x="387774" y="366136"/>
                  </a:cubicBezTo>
                  <a:cubicBezTo>
                    <a:pt x="380878" y="361830"/>
                    <a:pt x="372138" y="358481"/>
                    <a:pt x="361622" y="356021"/>
                  </a:cubicBezTo>
                  <a:cubicBezTo>
                    <a:pt x="351175" y="353629"/>
                    <a:pt x="338953" y="352467"/>
                    <a:pt x="324955" y="352467"/>
                  </a:cubicBezTo>
                  <a:cubicBezTo>
                    <a:pt x="306177" y="352467"/>
                    <a:pt x="288492" y="354996"/>
                    <a:pt x="272104" y="360054"/>
                  </a:cubicBezTo>
                  <a:cubicBezTo>
                    <a:pt x="255648" y="365111"/>
                    <a:pt x="240558" y="372151"/>
                    <a:pt x="226765" y="381241"/>
                  </a:cubicBezTo>
                  <a:cubicBezTo>
                    <a:pt x="212972" y="390331"/>
                    <a:pt x="200613" y="400994"/>
                    <a:pt x="189756" y="413364"/>
                  </a:cubicBezTo>
                  <a:cubicBezTo>
                    <a:pt x="178831" y="425735"/>
                    <a:pt x="169613" y="439268"/>
                    <a:pt x="162102" y="453963"/>
                  </a:cubicBezTo>
                  <a:cubicBezTo>
                    <a:pt x="154523" y="468657"/>
                    <a:pt x="148787" y="484172"/>
                    <a:pt x="144826" y="500507"/>
                  </a:cubicBezTo>
                  <a:cubicBezTo>
                    <a:pt x="140866" y="516842"/>
                    <a:pt x="138886" y="533451"/>
                    <a:pt x="138886" y="550332"/>
                  </a:cubicBezTo>
                  <a:cubicBezTo>
                    <a:pt x="138886" y="568376"/>
                    <a:pt x="141754" y="584369"/>
                    <a:pt x="147490" y="598449"/>
                  </a:cubicBezTo>
                  <a:cubicBezTo>
                    <a:pt x="153225" y="612529"/>
                    <a:pt x="161556" y="624421"/>
                    <a:pt x="172481" y="634058"/>
                  </a:cubicBezTo>
                  <a:cubicBezTo>
                    <a:pt x="183338" y="643763"/>
                    <a:pt x="196721" y="651076"/>
                    <a:pt x="212562" y="656066"/>
                  </a:cubicBezTo>
                  <a:cubicBezTo>
                    <a:pt x="228404" y="661055"/>
                    <a:pt x="246430" y="663584"/>
                    <a:pt x="266573" y="663584"/>
                  </a:cubicBezTo>
                  <a:cubicBezTo>
                    <a:pt x="282483" y="663584"/>
                    <a:pt x="301807" y="660987"/>
                    <a:pt x="314030" y="657501"/>
                  </a:cubicBezTo>
                  <a:cubicBezTo>
                    <a:pt x="326184" y="654015"/>
                    <a:pt x="336495" y="649436"/>
                    <a:pt x="344757" y="643695"/>
                  </a:cubicBezTo>
                  <a:cubicBezTo>
                    <a:pt x="353087" y="638022"/>
                    <a:pt x="359301" y="631597"/>
                    <a:pt x="363603" y="624558"/>
                  </a:cubicBezTo>
                  <a:cubicBezTo>
                    <a:pt x="367836" y="617450"/>
                    <a:pt x="370021" y="610478"/>
                    <a:pt x="370021" y="603438"/>
                  </a:cubicBezTo>
                  <a:cubicBezTo>
                    <a:pt x="370021" y="600294"/>
                    <a:pt x="369202" y="597424"/>
                    <a:pt x="367631" y="594827"/>
                  </a:cubicBezTo>
                  <a:cubicBezTo>
                    <a:pt x="366061" y="592229"/>
                    <a:pt x="364422" y="590316"/>
                    <a:pt x="362783" y="589085"/>
                  </a:cubicBezTo>
                  <a:cubicBezTo>
                    <a:pt x="359232" y="593870"/>
                    <a:pt x="355135" y="598586"/>
                    <a:pt x="350424" y="603097"/>
                  </a:cubicBezTo>
                  <a:cubicBezTo>
                    <a:pt x="345781" y="607608"/>
                    <a:pt x="340318" y="611708"/>
                    <a:pt x="334173" y="615331"/>
                  </a:cubicBezTo>
                  <a:cubicBezTo>
                    <a:pt x="327959" y="618953"/>
                    <a:pt x="320994" y="621892"/>
                    <a:pt x="313210" y="624079"/>
                  </a:cubicBezTo>
                  <a:cubicBezTo>
                    <a:pt x="305426" y="626266"/>
                    <a:pt x="291360" y="628180"/>
                    <a:pt x="281596" y="628180"/>
                  </a:cubicBezTo>
                  <a:cubicBezTo>
                    <a:pt x="257424" y="628180"/>
                    <a:pt x="239261" y="621619"/>
                    <a:pt x="227038" y="608496"/>
                  </a:cubicBezTo>
                  <a:cubicBezTo>
                    <a:pt x="214816" y="595373"/>
                    <a:pt x="208738" y="576783"/>
                    <a:pt x="208738" y="552793"/>
                  </a:cubicBezTo>
                  <a:cubicBezTo>
                    <a:pt x="208738" y="540285"/>
                    <a:pt x="209831" y="527368"/>
                    <a:pt x="211948" y="513972"/>
                  </a:cubicBezTo>
                  <a:cubicBezTo>
                    <a:pt x="214133" y="500576"/>
                    <a:pt x="217206" y="487453"/>
                    <a:pt x="221234" y="474672"/>
                  </a:cubicBezTo>
                  <a:cubicBezTo>
                    <a:pt x="225263" y="461823"/>
                    <a:pt x="230316" y="449657"/>
                    <a:pt x="236256" y="438106"/>
                  </a:cubicBezTo>
                  <a:cubicBezTo>
                    <a:pt x="242197" y="426555"/>
                    <a:pt x="249093" y="416440"/>
                    <a:pt x="256809" y="407760"/>
                  </a:cubicBezTo>
                  <a:cubicBezTo>
                    <a:pt x="264525" y="399080"/>
                    <a:pt x="273129" y="392177"/>
                    <a:pt x="282552" y="387051"/>
                  </a:cubicBezTo>
                  <a:cubicBezTo>
                    <a:pt x="291974" y="381993"/>
                    <a:pt x="302080" y="378781"/>
                    <a:pt x="313210" y="378781"/>
                  </a:cubicBezTo>
                  <a:cubicBezTo>
                    <a:pt x="320994" y="378781"/>
                    <a:pt x="328301" y="380763"/>
                    <a:pt x="332944" y="384864"/>
                  </a:cubicBezTo>
                  <a:cubicBezTo>
                    <a:pt x="337587" y="388964"/>
                    <a:pt x="341069" y="393885"/>
                    <a:pt x="343596" y="400037"/>
                  </a:cubicBezTo>
                  <a:cubicBezTo>
                    <a:pt x="345781" y="405231"/>
                    <a:pt x="347215" y="410631"/>
                    <a:pt x="348171" y="416440"/>
                  </a:cubicBezTo>
                  <a:cubicBezTo>
                    <a:pt x="348307" y="417534"/>
                    <a:pt x="348512" y="418695"/>
                    <a:pt x="348649" y="419789"/>
                  </a:cubicBezTo>
                  <a:cubicBezTo>
                    <a:pt x="349127" y="424027"/>
                    <a:pt x="349468" y="427922"/>
                    <a:pt x="349673" y="431681"/>
                  </a:cubicBezTo>
                  <a:cubicBezTo>
                    <a:pt x="350219" y="431818"/>
                    <a:pt x="350765" y="431886"/>
                    <a:pt x="351380" y="431955"/>
                  </a:cubicBezTo>
                  <a:cubicBezTo>
                    <a:pt x="352336" y="432160"/>
                    <a:pt x="353360" y="432297"/>
                    <a:pt x="354316" y="432433"/>
                  </a:cubicBezTo>
                  <a:cubicBezTo>
                    <a:pt x="355818" y="432707"/>
                    <a:pt x="357252" y="432912"/>
                    <a:pt x="358754" y="433048"/>
                  </a:cubicBezTo>
                  <a:cubicBezTo>
                    <a:pt x="360052" y="433185"/>
                    <a:pt x="361349" y="433390"/>
                    <a:pt x="362715" y="433458"/>
                  </a:cubicBezTo>
                  <a:cubicBezTo>
                    <a:pt x="365105" y="433732"/>
                    <a:pt x="367563" y="433937"/>
                    <a:pt x="370021" y="434142"/>
                  </a:cubicBezTo>
                  <a:cubicBezTo>
                    <a:pt x="373503" y="434347"/>
                    <a:pt x="376917" y="434484"/>
                    <a:pt x="380332" y="434620"/>
                  </a:cubicBezTo>
                  <a:cubicBezTo>
                    <a:pt x="394056" y="429973"/>
                    <a:pt x="401089" y="422318"/>
                    <a:pt x="404025" y="417875"/>
                  </a:cubicBezTo>
                  <a:cubicBezTo>
                    <a:pt x="407098" y="413296"/>
                    <a:pt x="408532" y="407760"/>
                    <a:pt x="408532" y="401609"/>
                  </a:cubicBezTo>
                  <a:cubicBezTo>
                    <a:pt x="408532" y="394090"/>
                    <a:pt x="406825" y="388144"/>
                    <a:pt x="403343" y="381925"/>
                  </a:cubicBezTo>
                  <a:lnTo>
                    <a:pt x="403274" y="381925"/>
                  </a:lnTo>
                  <a:close/>
                  <a:moveTo>
                    <a:pt x="393988" y="321506"/>
                  </a:moveTo>
                  <a:cubicBezTo>
                    <a:pt x="387638" y="323146"/>
                    <a:pt x="380673" y="323898"/>
                    <a:pt x="373162" y="323898"/>
                  </a:cubicBezTo>
                  <a:cubicBezTo>
                    <a:pt x="357184" y="323898"/>
                    <a:pt x="345030" y="320139"/>
                    <a:pt x="336495" y="312621"/>
                  </a:cubicBezTo>
                  <a:cubicBezTo>
                    <a:pt x="327959" y="305102"/>
                    <a:pt x="323726" y="294645"/>
                    <a:pt x="323726" y="281317"/>
                  </a:cubicBezTo>
                  <a:cubicBezTo>
                    <a:pt x="323726" y="269425"/>
                    <a:pt x="325911" y="252953"/>
                    <a:pt x="330417" y="231834"/>
                  </a:cubicBezTo>
                  <a:lnTo>
                    <a:pt x="366470" y="61444"/>
                  </a:lnTo>
                  <a:cubicBezTo>
                    <a:pt x="366880" y="59667"/>
                    <a:pt x="367290" y="57890"/>
                    <a:pt x="367631" y="55976"/>
                  </a:cubicBezTo>
                  <a:cubicBezTo>
                    <a:pt x="368041" y="54063"/>
                    <a:pt x="368382" y="52286"/>
                    <a:pt x="368655" y="50577"/>
                  </a:cubicBezTo>
                  <a:cubicBezTo>
                    <a:pt x="368929" y="48868"/>
                    <a:pt x="369133" y="47433"/>
                    <a:pt x="369270" y="46203"/>
                  </a:cubicBezTo>
                  <a:cubicBezTo>
                    <a:pt x="369407" y="44972"/>
                    <a:pt x="369475" y="44084"/>
                    <a:pt x="369475" y="43605"/>
                  </a:cubicBezTo>
                  <a:cubicBezTo>
                    <a:pt x="369475" y="39778"/>
                    <a:pt x="369065" y="36771"/>
                    <a:pt x="368314" y="34447"/>
                  </a:cubicBezTo>
                  <a:cubicBezTo>
                    <a:pt x="367494" y="32192"/>
                    <a:pt x="366197" y="30414"/>
                    <a:pt x="364422" y="29184"/>
                  </a:cubicBezTo>
                  <a:cubicBezTo>
                    <a:pt x="362646" y="27954"/>
                    <a:pt x="360393" y="27134"/>
                    <a:pt x="357525" y="26724"/>
                  </a:cubicBezTo>
                  <a:cubicBezTo>
                    <a:pt x="354726" y="26314"/>
                    <a:pt x="351312" y="26109"/>
                    <a:pt x="347420" y="26109"/>
                  </a:cubicBezTo>
                  <a:lnTo>
                    <a:pt x="338748" y="26109"/>
                  </a:lnTo>
                  <a:lnTo>
                    <a:pt x="342572" y="4237"/>
                  </a:lnTo>
                  <a:lnTo>
                    <a:pt x="442878" y="4237"/>
                  </a:lnTo>
                  <a:lnTo>
                    <a:pt x="393442" y="232176"/>
                  </a:lnTo>
                  <a:cubicBezTo>
                    <a:pt x="391803" y="239762"/>
                    <a:pt x="390437" y="246802"/>
                    <a:pt x="389345" y="253363"/>
                  </a:cubicBezTo>
                  <a:cubicBezTo>
                    <a:pt x="388252" y="259925"/>
                    <a:pt x="387774" y="266144"/>
                    <a:pt x="387774" y="271954"/>
                  </a:cubicBezTo>
                  <a:cubicBezTo>
                    <a:pt x="387774" y="277763"/>
                    <a:pt x="389004" y="282684"/>
                    <a:pt x="391530" y="285965"/>
                  </a:cubicBezTo>
                  <a:cubicBezTo>
                    <a:pt x="393988" y="289177"/>
                    <a:pt x="397539" y="290818"/>
                    <a:pt x="402182" y="290818"/>
                  </a:cubicBezTo>
                  <a:cubicBezTo>
                    <a:pt x="406484" y="290818"/>
                    <a:pt x="410512" y="289998"/>
                    <a:pt x="414131" y="288426"/>
                  </a:cubicBezTo>
                  <a:cubicBezTo>
                    <a:pt x="417819" y="286785"/>
                    <a:pt x="421984" y="284393"/>
                    <a:pt x="426695" y="281317"/>
                  </a:cubicBezTo>
                  <a:lnTo>
                    <a:pt x="436596" y="295329"/>
                  </a:lnTo>
                  <a:cubicBezTo>
                    <a:pt x="433387" y="298814"/>
                    <a:pt x="429631" y="302300"/>
                    <a:pt x="425466" y="305786"/>
                  </a:cubicBezTo>
                  <a:cubicBezTo>
                    <a:pt x="421301" y="309203"/>
                    <a:pt x="416589" y="312279"/>
                    <a:pt x="411400" y="315013"/>
                  </a:cubicBezTo>
                  <a:cubicBezTo>
                    <a:pt x="406211" y="317678"/>
                    <a:pt x="400407" y="319865"/>
                    <a:pt x="394056" y="321506"/>
                  </a:cubicBezTo>
                  <a:lnTo>
                    <a:pt x="393988" y="321506"/>
                  </a:lnTo>
                  <a:close/>
                  <a:moveTo>
                    <a:pt x="282074" y="81538"/>
                  </a:moveTo>
                  <a:cubicBezTo>
                    <a:pt x="288287" y="95891"/>
                    <a:pt x="291428" y="112978"/>
                    <a:pt x="291428" y="132867"/>
                  </a:cubicBezTo>
                  <a:cubicBezTo>
                    <a:pt x="291428" y="145580"/>
                    <a:pt x="289858" y="159113"/>
                    <a:pt x="286648" y="173602"/>
                  </a:cubicBezTo>
                  <a:cubicBezTo>
                    <a:pt x="283439" y="188092"/>
                    <a:pt x="278660" y="202445"/>
                    <a:pt x="272241" y="216592"/>
                  </a:cubicBezTo>
                  <a:cubicBezTo>
                    <a:pt x="265822" y="230809"/>
                    <a:pt x="257833" y="244410"/>
                    <a:pt x="248137" y="257396"/>
                  </a:cubicBezTo>
                  <a:cubicBezTo>
                    <a:pt x="238441" y="270382"/>
                    <a:pt x="227106" y="281864"/>
                    <a:pt x="214065" y="291774"/>
                  </a:cubicBezTo>
                  <a:cubicBezTo>
                    <a:pt x="201023" y="301685"/>
                    <a:pt x="186274" y="309613"/>
                    <a:pt x="169886" y="315559"/>
                  </a:cubicBezTo>
                  <a:cubicBezTo>
                    <a:pt x="153498" y="321506"/>
                    <a:pt x="135403" y="324444"/>
                    <a:pt x="115670" y="324444"/>
                  </a:cubicBezTo>
                  <a:cubicBezTo>
                    <a:pt x="99350" y="324444"/>
                    <a:pt x="84123" y="321984"/>
                    <a:pt x="69989" y="317063"/>
                  </a:cubicBezTo>
                  <a:cubicBezTo>
                    <a:pt x="55855" y="312142"/>
                    <a:pt x="43632" y="304829"/>
                    <a:pt x="33322" y="295055"/>
                  </a:cubicBezTo>
                  <a:cubicBezTo>
                    <a:pt x="23011" y="285350"/>
                    <a:pt x="14885" y="273321"/>
                    <a:pt x="8877" y="258968"/>
                  </a:cubicBezTo>
                  <a:cubicBezTo>
                    <a:pt x="2936" y="244615"/>
                    <a:pt x="0" y="228075"/>
                    <a:pt x="0" y="209279"/>
                  </a:cubicBezTo>
                  <a:cubicBezTo>
                    <a:pt x="0" y="196020"/>
                    <a:pt x="1639" y="182077"/>
                    <a:pt x="4984" y="167451"/>
                  </a:cubicBezTo>
                  <a:cubicBezTo>
                    <a:pt x="8262" y="152893"/>
                    <a:pt x="13247" y="138472"/>
                    <a:pt x="19870" y="124324"/>
                  </a:cubicBezTo>
                  <a:cubicBezTo>
                    <a:pt x="26494" y="110244"/>
                    <a:pt x="34756" y="96780"/>
                    <a:pt x="44588" y="83999"/>
                  </a:cubicBezTo>
                  <a:cubicBezTo>
                    <a:pt x="54421" y="71218"/>
                    <a:pt x="65892" y="60009"/>
                    <a:pt x="78934" y="50372"/>
                  </a:cubicBezTo>
                  <a:cubicBezTo>
                    <a:pt x="91976" y="40667"/>
                    <a:pt x="106657" y="33012"/>
                    <a:pt x="123044" y="27271"/>
                  </a:cubicBezTo>
                  <a:cubicBezTo>
                    <a:pt x="139364" y="21529"/>
                    <a:pt x="157322" y="18659"/>
                    <a:pt x="176782" y="18659"/>
                  </a:cubicBezTo>
                  <a:cubicBezTo>
                    <a:pt x="192009" y="18659"/>
                    <a:pt x="206622" y="20914"/>
                    <a:pt x="220415" y="25357"/>
                  </a:cubicBezTo>
                  <a:cubicBezTo>
                    <a:pt x="234276" y="29799"/>
                    <a:pt x="246430" y="36702"/>
                    <a:pt x="257014" y="46066"/>
                  </a:cubicBezTo>
                  <a:cubicBezTo>
                    <a:pt x="267598" y="55430"/>
                    <a:pt x="275928" y="67254"/>
                    <a:pt x="282142" y="81538"/>
                  </a:cubicBezTo>
                  <a:lnTo>
                    <a:pt x="282074" y="81538"/>
                  </a:lnTo>
                  <a:close/>
                  <a:moveTo>
                    <a:pt x="224102" y="123367"/>
                  </a:moveTo>
                  <a:cubicBezTo>
                    <a:pt x="224102" y="109834"/>
                    <a:pt x="222668" y="98215"/>
                    <a:pt x="219868" y="88510"/>
                  </a:cubicBezTo>
                  <a:cubicBezTo>
                    <a:pt x="217001" y="78804"/>
                    <a:pt x="213177" y="70739"/>
                    <a:pt x="208192" y="64383"/>
                  </a:cubicBezTo>
                  <a:cubicBezTo>
                    <a:pt x="203276" y="58027"/>
                    <a:pt x="197335" y="53311"/>
                    <a:pt x="190439" y="50304"/>
                  </a:cubicBezTo>
                  <a:cubicBezTo>
                    <a:pt x="183542" y="47228"/>
                    <a:pt x="176031" y="45724"/>
                    <a:pt x="167906" y="45724"/>
                  </a:cubicBezTo>
                  <a:cubicBezTo>
                    <a:pt x="156434" y="45724"/>
                    <a:pt x="145987" y="48458"/>
                    <a:pt x="136632" y="54063"/>
                  </a:cubicBezTo>
                  <a:cubicBezTo>
                    <a:pt x="127278" y="59599"/>
                    <a:pt x="118879" y="66980"/>
                    <a:pt x="111436" y="76275"/>
                  </a:cubicBezTo>
                  <a:cubicBezTo>
                    <a:pt x="103994" y="85571"/>
                    <a:pt x="97507" y="96165"/>
                    <a:pt x="91976" y="108125"/>
                  </a:cubicBezTo>
                  <a:cubicBezTo>
                    <a:pt x="86445" y="120086"/>
                    <a:pt x="81870" y="132525"/>
                    <a:pt x="78320" y="145443"/>
                  </a:cubicBezTo>
                  <a:cubicBezTo>
                    <a:pt x="74769" y="158361"/>
                    <a:pt x="72038" y="171210"/>
                    <a:pt x="70331" y="183991"/>
                  </a:cubicBezTo>
                  <a:cubicBezTo>
                    <a:pt x="68555" y="196772"/>
                    <a:pt x="67736" y="208596"/>
                    <a:pt x="67736" y="219395"/>
                  </a:cubicBezTo>
                  <a:cubicBezTo>
                    <a:pt x="67736" y="233064"/>
                    <a:pt x="69170" y="244752"/>
                    <a:pt x="72038" y="254594"/>
                  </a:cubicBezTo>
                  <a:cubicBezTo>
                    <a:pt x="74974" y="264367"/>
                    <a:pt x="78934" y="272432"/>
                    <a:pt x="83987" y="278720"/>
                  </a:cubicBezTo>
                  <a:cubicBezTo>
                    <a:pt x="89040" y="285008"/>
                    <a:pt x="94981" y="289588"/>
                    <a:pt x="101877" y="292595"/>
                  </a:cubicBezTo>
                  <a:cubicBezTo>
                    <a:pt x="108773" y="295602"/>
                    <a:pt x="116148" y="297037"/>
                    <a:pt x="124000" y="297037"/>
                  </a:cubicBezTo>
                  <a:cubicBezTo>
                    <a:pt x="135472" y="297037"/>
                    <a:pt x="145919" y="294235"/>
                    <a:pt x="155274" y="288699"/>
                  </a:cubicBezTo>
                  <a:cubicBezTo>
                    <a:pt x="164628" y="283163"/>
                    <a:pt x="173027" y="275713"/>
                    <a:pt x="180470" y="266486"/>
                  </a:cubicBezTo>
                  <a:cubicBezTo>
                    <a:pt x="187912" y="257259"/>
                    <a:pt x="194331" y="246597"/>
                    <a:pt x="199862" y="234636"/>
                  </a:cubicBezTo>
                  <a:cubicBezTo>
                    <a:pt x="205324" y="222675"/>
                    <a:pt x="209831" y="210236"/>
                    <a:pt x="213450" y="197455"/>
                  </a:cubicBezTo>
                  <a:cubicBezTo>
                    <a:pt x="217001" y="184606"/>
                    <a:pt x="219732" y="171757"/>
                    <a:pt x="221439" y="158976"/>
                  </a:cubicBezTo>
                  <a:cubicBezTo>
                    <a:pt x="223214" y="146195"/>
                    <a:pt x="224034" y="134302"/>
                    <a:pt x="224034" y="123367"/>
                  </a:cubicBezTo>
                  <a:lnTo>
                    <a:pt x="224102" y="123367"/>
                  </a:lnTo>
                  <a:close/>
                  <a:moveTo>
                    <a:pt x="1439866" y="53584"/>
                  </a:moveTo>
                  <a:cubicBezTo>
                    <a:pt x="1442802" y="55771"/>
                    <a:pt x="1446216" y="57343"/>
                    <a:pt x="1450108" y="58300"/>
                  </a:cubicBezTo>
                  <a:cubicBezTo>
                    <a:pt x="1454000" y="59325"/>
                    <a:pt x="1458302" y="59804"/>
                    <a:pt x="1462877" y="59804"/>
                  </a:cubicBezTo>
                  <a:cubicBezTo>
                    <a:pt x="1467862" y="59804"/>
                    <a:pt x="1472710" y="59120"/>
                    <a:pt x="1477489" y="57753"/>
                  </a:cubicBezTo>
                  <a:cubicBezTo>
                    <a:pt x="1482201" y="56387"/>
                    <a:pt x="1486434" y="54336"/>
                    <a:pt x="1490122" y="51534"/>
                  </a:cubicBezTo>
                  <a:cubicBezTo>
                    <a:pt x="1493809" y="48800"/>
                    <a:pt x="1496813" y="45246"/>
                    <a:pt x="1499067" y="41008"/>
                  </a:cubicBezTo>
                  <a:cubicBezTo>
                    <a:pt x="1501252" y="36702"/>
                    <a:pt x="1502413" y="31781"/>
                    <a:pt x="1502413" y="26109"/>
                  </a:cubicBezTo>
                  <a:cubicBezTo>
                    <a:pt x="1502413" y="21529"/>
                    <a:pt x="1501456" y="17565"/>
                    <a:pt x="1499681" y="14285"/>
                  </a:cubicBezTo>
                  <a:cubicBezTo>
                    <a:pt x="1497838" y="11004"/>
                    <a:pt x="1495379" y="8202"/>
                    <a:pt x="1492375" y="6083"/>
                  </a:cubicBezTo>
                  <a:cubicBezTo>
                    <a:pt x="1489302" y="3896"/>
                    <a:pt x="1485820" y="2392"/>
                    <a:pt x="1481791" y="1435"/>
                  </a:cubicBezTo>
                  <a:cubicBezTo>
                    <a:pt x="1477831" y="478"/>
                    <a:pt x="1473597" y="0"/>
                    <a:pt x="1469159" y="0"/>
                  </a:cubicBezTo>
                  <a:cubicBezTo>
                    <a:pt x="1463970" y="0"/>
                    <a:pt x="1459053" y="683"/>
                    <a:pt x="1454342" y="1914"/>
                  </a:cubicBezTo>
                  <a:cubicBezTo>
                    <a:pt x="1449631" y="3212"/>
                    <a:pt x="1445465" y="5194"/>
                    <a:pt x="1441983" y="7997"/>
                  </a:cubicBezTo>
                  <a:cubicBezTo>
                    <a:pt x="1438501" y="10799"/>
                    <a:pt x="1435632" y="14285"/>
                    <a:pt x="1433584" y="18522"/>
                  </a:cubicBezTo>
                  <a:cubicBezTo>
                    <a:pt x="1431467" y="22828"/>
                    <a:pt x="1430443" y="27954"/>
                    <a:pt x="1430443" y="34037"/>
                  </a:cubicBezTo>
                  <a:cubicBezTo>
                    <a:pt x="1430443" y="38343"/>
                    <a:pt x="1431331" y="42170"/>
                    <a:pt x="1432970" y="45383"/>
                  </a:cubicBezTo>
                  <a:cubicBezTo>
                    <a:pt x="1434677" y="48595"/>
                    <a:pt x="1436930" y="51329"/>
                    <a:pt x="1439866" y="53516"/>
                  </a:cubicBezTo>
                  <a:lnTo>
                    <a:pt x="1439866" y="53584"/>
                  </a:lnTo>
                  <a:close/>
                  <a:moveTo>
                    <a:pt x="1496131" y="281317"/>
                  </a:moveTo>
                  <a:lnTo>
                    <a:pt x="1506031" y="295329"/>
                  </a:lnTo>
                  <a:cubicBezTo>
                    <a:pt x="1502754" y="298814"/>
                    <a:pt x="1499067" y="302300"/>
                    <a:pt x="1494901" y="305786"/>
                  </a:cubicBezTo>
                  <a:cubicBezTo>
                    <a:pt x="1490736" y="309203"/>
                    <a:pt x="1486025" y="312279"/>
                    <a:pt x="1480767" y="315013"/>
                  </a:cubicBezTo>
                  <a:cubicBezTo>
                    <a:pt x="1475441" y="317678"/>
                    <a:pt x="1469706" y="319865"/>
                    <a:pt x="1463423" y="321506"/>
                  </a:cubicBezTo>
                  <a:cubicBezTo>
                    <a:pt x="1457141" y="323146"/>
                    <a:pt x="1450245" y="323898"/>
                    <a:pt x="1442666" y="323898"/>
                  </a:cubicBezTo>
                  <a:cubicBezTo>
                    <a:pt x="1426687" y="323898"/>
                    <a:pt x="1414465" y="320139"/>
                    <a:pt x="1405998" y="312621"/>
                  </a:cubicBezTo>
                  <a:cubicBezTo>
                    <a:pt x="1397463" y="305102"/>
                    <a:pt x="1393229" y="294645"/>
                    <a:pt x="1393229" y="281317"/>
                  </a:cubicBezTo>
                  <a:cubicBezTo>
                    <a:pt x="1393229" y="275371"/>
                    <a:pt x="1393775" y="268263"/>
                    <a:pt x="1394868" y="259993"/>
                  </a:cubicBezTo>
                  <a:cubicBezTo>
                    <a:pt x="1395960" y="251723"/>
                    <a:pt x="1397599" y="242359"/>
                    <a:pt x="1399921" y="231834"/>
                  </a:cubicBezTo>
                  <a:lnTo>
                    <a:pt x="1416104" y="154602"/>
                  </a:lnTo>
                  <a:cubicBezTo>
                    <a:pt x="1416513" y="152824"/>
                    <a:pt x="1416923" y="151047"/>
                    <a:pt x="1417197" y="149134"/>
                  </a:cubicBezTo>
                  <a:cubicBezTo>
                    <a:pt x="1417538" y="147220"/>
                    <a:pt x="1417811" y="145443"/>
                    <a:pt x="1418152" y="143734"/>
                  </a:cubicBezTo>
                  <a:cubicBezTo>
                    <a:pt x="1418426" y="142026"/>
                    <a:pt x="1418630" y="140590"/>
                    <a:pt x="1418767" y="139360"/>
                  </a:cubicBezTo>
                  <a:cubicBezTo>
                    <a:pt x="1418904" y="138198"/>
                    <a:pt x="1418971" y="137241"/>
                    <a:pt x="1418971" y="136763"/>
                  </a:cubicBezTo>
                  <a:cubicBezTo>
                    <a:pt x="1418971" y="133004"/>
                    <a:pt x="1418562" y="129928"/>
                    <a:pt x="1417742" y="127604"/>
                  </a:cubicBezTo>
                  <a:cubicBezTo>
                    <a:pt x="1416923" y="125349"/>
                    <a:pt x="1415626" y="123572"/>
                    <a:pt x="1413919" y="122342"/>
                  </a:cubicBezTo>
                  <a:cubicBezTo>
                    <a:pt x="1412143" y="121111"/>
                    <a:pt x="1409890" y="120291"/>
                    <a:pt x="1407159" y="119949"/>
                  </a:cubicBezTo>
                  <a:cubicBezTo>
                    <a:pt x="1404359" y="119539"/>
                    <a:pt x="1401013" y="119334"/>
                    <a:pt x="1397122" y="119334"/>
                  </a:cubicBezTo>
                  <a:lnTo>
                    <a:pt x="1389610" y="119334"/>
                  </a:lnTo>
                  <a:lnTo>
                    <a:pt x="1393298" y="97258"/>
                  </a:lnTo>
                  <a:lnTo>
                    <a:pt x="1491761" y="97258"/>
                  </a:lnTo>
                  <a:lnTo>
                    <a:pt x="1463014" y="232312"/>
                  </a:lnTo>
                  <a:cubicBezTo>
                    <a:pt x="1461375" y="239899"/>
                    <a:pt x="1460009" y="246939"/>
                    <a:pt x="1458917" y="253500"/>
                  </a:cubicBezTo>
                  <a:cubicBezTo>
                    <a:pt x="1457824" y="260061"/>
                    <a:pt x="1457278" y="266281"/>
                    <a:pt x="1457278" y="272091"/>
                  </a:cubicBezTo>
                  <a:cubicBezTo>
                    <a:pt x="1457278" y="277900"/>
                    <a:pt x="1458507" y="282821"/>
                    <a:pt x="1461034" y="286102"/>
                  </a:cubicBezTo>
                  <a:cubicBezTo>
                    <a:pt x="1463492" y="289314"/>
                    <a:pt x="1467042" y="290954"/>
                    <a:pt x="1471686" y="290954"/>
                  </a:cubicBezTo>
                  <a:cubicBezTo>
                    <a:pt x="1475987" y="290954"/>
                    <a:pt x="1480016" y="290134"/>
                    <a:pt x="1483635" y="288562"/>
                  </a:cubicBezTo>
                  <a:cubicBezTo>
                    <a:pt x="1487322" y="286922"/>
                    <a:pt x="1491487" y="284530"/>
                    <a:pt x="1496199" y="281454"/>
                  </a:cubicBezTo>
                  <a:lnTo>
                    <a:pt x="1496131" y="281317"/>
                  </a:lnTo>
                  <a:close/>
                  <a:moveTo>
                    <a:pt x="1728563" y="120223"/>
                  </a:moveTo>
                  <a:cubicBezTo>
                    <a:pt x="1726037" y="114892"/>
                    <a:pt x="1722076" y="110244"/>
                    <a:pt x="1716682" y="106212"/>
                  </a:cubicBezTo>
                  <a:cubicBezTo>
                    <a:pt x="1711356" y="102248"/>
                    <a:pt x="1704528" y="99035"/>
                    <a:pt x="1696197" y="96711"/>
                  </a:cubicBezTo>
                  <a:cubicBezTo>
                    <a:pt x="1687867" y="94319"/>
                    <a:pt x="1677966" y="93157"/>
                    <a:pt x="1666494" y="93157"/>
                  </a:cubicBezTo>
                  <a:cubicBezTo>
                    <a:pt x="1651473" y="93157"/>
                    <a:pt x="1637679" y="95344"/>
                    <a:pt x="1625184" y="99650"/>
                  </a:cubicBezTo>
                  <a:cubicBezTo>
                    <a:pt x="1612620" y="103956"/>
                    <a:pt x="1601285" y="109834"/>
                    <a:pt x="1591111" y="117079"/>
                  </a:cubicBezTo>
                  <a:cubicBezTo>
                    <a:pt x="1581005" y="124392"/>
                    <a:pt x="1572060" y="132867"/>
                    <a:pt x="1564481" y="142504"/>
                  </a:cubicBezTo>
                  <a:cubicBezTo>
                    <a:pt x="1556833" y="152209"/>
                    <a:pt x="1550483" y="162393"/>
                    <a:pt x="1545293" y="173124"/>
                  </a:cubicBezTo>
                  <a:cubicBezTo>
                    <a:pt x="1540172" y="183854"/>
                    <a:pt x="1536349" y="194790"/>
                    <a:pt x="1533754" y="205999"/>
                  </a:cubicBezTo>
                  <a:cubicBezTo>
                    <a:pt x="1531227" y="217139"/>
                    <a:pt x="1529930" y="227870"/>
                    <a:pt x="1529930" y="238122"/>
                  </a:cubicBezTo>
                  <a:cubicBezTo>
                    <a:pt x="1529930" y="252612"/>
                    <a:pt x="1532320" y="265187"/>
                    <a:pt x="1537236" y="275850"/>
                  </a:cubicBezTo>
                  <a:cubicBezTo>
                    <a:pt x="1542084" y="286580"/>
                    <a:pt x="1548708" y="295465"/>
                    <a:pt x="1556970" y="302642"/>
                  </a:cubicBezTo>
                  <a:cubicBezTo>
                    <a:pt x="1565301" y="309818"/>
                    <a:pt x="1574996" y="315149"/>
                    <a:pt x="1586127" y="318703"/>
                  </a:cubicBezTo>
                  <a:cubicBezTo>
                    <a:pt x="1597257" y="322189"/>
                    <a:pt x="1609138" y="323966"/>
                    <a:pt x="1621701" y="323966"/>
                  </a:cubicBezTo>
                  <a:cubicBezTo>
                    <a:pt x="1635904" y="323966"/>
                    <a:pt x="1648126" y="322531"/>
                    <a:pt x="1658369" y="319592"/>
                  </a:cubicBezTo>
                  <a:cubicBezTo>
                    <a:pt x="1668611" y="316721"/>
                    <a:pt x="1677078" y="312962"/>
                    <a:pt x="1683770" y="308451"/>
                  </a:cubicBezTo>
                  <a:cubicBezTo>
                    <a:pt x="1690461" y="303940"/>
                    <a:pt x="1695378" y="298814"/>
                    <a:pt x="1698587" y="293210"/>
                  </a:cubicBezTo>
                  <a:cubicBezTo>
                    <a:pt x="1701797" y="287605"/>
                    <a:pt x="1703367" y="282138"/>
                    <a:pt x="1703367" y="276670"/>
                  </a:cubicBezTo>
                  <a:cubicBezTo>
                    <a:pt x="1703367" y="272501"/>
                    <a:pt x="1702752" y="268810"/>
                    <a:pt x="1701523" y="265666"/>
                  </a:cubicBezTo>
                  <a:cubicBezTo>
                    <a:pt x="1700294" y="262454"/>
                    <a:pt x="1698792" y="260061"/>
                    <a:pt x="1697085" y="258421"/>
                  </a:cubicBezTo>
                  <a:cubicBezTo>
                    <a:pt x="1694217" y="262659"/>
                    <a:pt x="1691008" y="266760"/>
                    <a:pt x="1687389" y="270792"/>
                  </a:cubicBezTo>
                  <a:cubicBezTo>
                    <a:pt x="1683770" y="274824"/>
                    <a:pt x="1679536" y="278515"/>
                    <a:pt x="1674825" y="281727"/>
                  </a:cubicBezTo>
                  <a:cubicBezTo>
                    <a:pt x="1670113" y="284940"/>
                    <a:pt x="1664787" y="287537"/>
                    <a:pt x="1658915" y="289519"/>
                  </a:cubicBezTo>
                  <a:cubicBezTo>
                    <a:pt x="1653043" y="291501"/>
                    <a:pt x="1646419" y="292458"/>
                    <a:pt x="1639181" y="292458"/>
                  </a:cubicBezTo>
                  <a:cubicBezTo>
                    <a:pt x="1624091" y="292458"/>
                    <a:pt x="1612620" y="287742"/>
                    <a:pt x="1604904" y="278378"/>
                  </a:cubicBezTo>
                  <a:cubicBezTo>
                    <a:pt x="1597257" y="268946"/>
                    <a:pt x="1593364" y="255824"/>
                    <a:pt x="1593364" y="238942"/>
                  </a:cubicBezTo>
                  <a:cubicBezTo>
                    <a:pt x="1593364" y="231766"/>
                    <a:pt x="1593979" y="223837"/>
                    <a:pt x="1595208" y="215089"/>
                  </a:cubicBezTo>
                  <a:cubicBezTo>
                    <a:pt x="1596437" y="206409"/>
                    <a:pt x="1598212" y="197524"/>
                    <a:pt x="1600602" y="188502"/>
                  </a:cubicBezTo>
                  <a:cubicBezTo>
                    <a:pt x="1602924" y="179548"/>
                    <a:pt x="1605792" y="170800"/>
                    <a:pt x="1609138" y="162325"/>
                  </a:cubicBezTo>
                  <a:cubicBezTo>
                    <a:pt x="1612415" y="153850"/>
                    <a:pt x="1616239" y="146400"/>
                    <a:pt x="1620609" y="139839"/>
                  </a:cubicBezTo>
                  <a:cubicBezTo>
                    <a:pt x="1624911" y="133277"/>
                    <a:pt x="1629691" y="128014"/>
                    <a:pt x="1634880" y="123982"/>
                  </a:cubicBezTo>
                  <a:cubicBezTo>
                    <a:pt x="1640138" y="120018"/>
                    <a:pt x="1645668" y="118036"/>
                    <a:pt x="1651609" y="118036"/>
                  </a:cubicBezTo>
                  <a:cubicBezTo>
                    <a:pt x="1656594" y="118036"/>
                    <a:pt x="1660963" y="119403"/>
                    <a:pt x="1664651" y="122273"/>
                  </a:cubicBezTo>
                  <a:cubicBezTo>
                    <a:pt x="1668406" y="125144"/>
                    <a:pt x="1671548" y="128971"/>
                    <a:pt x="1674074" y="133961"/>
                  </a:cubicBezTo>
                  <a:cubicBezTo>
                    <a:pt x="1676669" y="138882"/>
                    <a:pt x="1678580" y="144691"/>
                    <a:pt x="1679878" y="151252"/>
                  </a:cubicBezTo>
                  <a:cubicBezTo>
                    <a:pt x="1681107" y="157814"/>
                    <a:pt x="1681790" y="164717"/>
                    <a:pt x="1681790" y="172030"/>
                  </a:cubicBezTo>
                  <a:cubicBezTo>
                    <a:pt x="1690939" y="172030"/>
                    <a:pt x="1698792" y="171005"/>
                    <a:pt x="1705211" y="168954"/>
                  </a:cubicBezTo>
                  <a:cubicBezTo>
                    <a:pt x="1711629" y="166904"/>
                    <a:pt x="1716887" y="164307"/>
                    <a:pt x="1720915" y="160958"/>
                  </a:cubicBezTo>
                  <a:cubicBezTo>
                    <a:pt x="1725012" y="157677"/>
                    <a:pt x="1727948" y="153918"/>
                    <a:pt x="1729724" y="149817"/>
                  </a:cubicBezTo>
                  <a:cubicBezTo>
                    <a:pt x="1731567" y="145648"/>
                    <a:pt x="1732455" y="141479"/>
                    <a:pt x="1732455" y="137105"/>
                  </a:cubicBezTo>
                  <a:cubicBezTo>
                    <a:pt x="1732455" y="131158"/>
                    <a:pt x="1731226" y="125486"/>
                    <a:pt x="1728631" y="120154"/>
                  </a:cubicBezTo>
                  <a:lnTo>
                    <a:pt x="1728563" y="120223"/>
                  </a:lnTo>
                  <a:close/>
                  <a:moveTo>
                    <a:pt x="1067660" y="313782"/>
                  </a:moveTo>
                  <a:cubicBezTo>
                    <a:pt x="1072849" y="311048"/>
                    <a:pt x="1077561" y="307973"/>
                    <a:pt x="1081726" y="304556"/>
                  </a:cubicBezTo>
                  <a:cubicBezTo>
                    <a:pt x="1085891" y="301138"/>
                    <a:pt x="1089647" y="297652"/>
                    <a:pt x="1093061" y="294098"/>
                  </a:cubicBezTo>
                  <a:lnTo>
                    <a:pt x="1083160" y="279951"/>
                  </a:lnTo>
                  <a:cubicBezTo>
                    <a:pt x="1078312" y="283026"/>
                    <a:pt x="1074079" y="285418"/>
                    <a:pt x="1070528" y="287059"/>
                  </a:cubicBezTo>
                  <a:cubicBezTo>
                    <a:pt x="1066977" y="288699"/>
                    <a:pt x="1062949" y="289451"/>
                    <a:pt x="1058647" y="289451"/>
                  </a:cubicBezTo>
                  <a:cubicBezTo>
                    <a:pt x="1054072" y="289451"/>
                    <a:pt x="1050453" y="287879"/>
                    <a:pt x="1047858" y="284666"/>
                  </a:cubicBezTo>
                  <a:cubicBezTo>
                    <a:pt x="1045263" y="281454"/>
                    <a:pt x="1044034" y="276875"/>
                    <a:pt x="1044034" y="270792"/>
                  </a:cubicBezTo>
                  <a:cubicBezTo>
                    <a:pt x="1044034" y="264709"/>
                    <a:pt x="1044581" y="258763"/>
                    <a:pt x="1045673" y="252133"/>
                  </a:cubicBezTo>
                  <a:cubicBezTo>
                    <a:pt x="1046766" y="245503"/>
                    <a:pt x="1048131" y="238464"/>
                    <a:pt x="1049906" y="231014"/>
                  </a:cubicBezTo>
                  <a:lnTo>
                    <a:pt x="1059466" y="186588"/>
                  </a:lnTo>
                  <a:cubicBezTo>
                    <a:pt x="1060149" y="182966"/>
                    <a:pt x="1060900" y="179070"/>
                    <a:pt x="1061788" y="175037"/>
                  </a:cubicBezTo>
                  <a:cubicBezTo>
                    <a:pt x="1062675" y="171005"/>
                    <a:pt x="1063495" y="166904"/>
                    <a:pt x="1064246" y="162872"/>
                  </a:cubicBezTo>
                  <a:cubicBezTo>
                    <a:pt x="1064997" y="158771"/>
                    <a:pt x="1065611" y="154807"/>
                    <a:pt x="1066158" y="150774"/>
                  </a:cubicBezTo>
                  <a:cubicBezTo>
                    <a:pt x="1066704" y="146810"/>
                    <a:pt x="1066977" y="143051"/>
                    <a:pt x="1066977" y="139565"/>
                  </a:cubicBezTo>
                  <a:cubicBezTo>
                    <a:pt x="1066977" y="133209"/>
                    <a:pt x="1066158" y="127126"/>
                    <a:pt x="1064656" y="121385"/>
                  </a:cubicBezTo>
                  <a:cubicBezTo>
                    <a:pt x="1063085" y="115644"/>
                    <a:pt x="1060490" y="110586"/>
                    <a:pt x="1056871" y="106143"/>
                  </a:cubicBezTo>
                  <a:cubicBezTo>
                    <a:pt x="1053252" y="101769"/>
                    <a:pt x="1048473" y="98283"/>
                    <a:pt x="1042737" y="95686"/>
                  </a:cubicBezTo>
                  <a:cubicBezTo>
                    <a:pt x="1036933" y="93157"/>
                    <a:pt x="1029763" y="91859"/>
                    <a:pt x="1021228" y="91859"/>
                  </a:cubicBezTo>
                  <a:cubicBezTo>
                    <a:pt x="1012283" y="91859"/>
                    <a:pt x="1004157" y="92884"/>
                    <a:pt x="996715" y="95003"/>
                  </a:cubicBezTo>
                  <a:cubicBezTo>
                    <a:pt x="989272" y="97121"/>
                    <a:pt x="982375" y="100197"/>
                    <a:pt x="976093" y="104298"/>
                  </a:cubicBezTo>
                  <a:cubicBezTo>
                    <a:pt x="969743" y="108467"/>
                    <a:pt x="963803" y="113593"/>
                    <a:pt x="958340" y="119813"/>
                  </a:cubicBezTo>
                  <a:cubicBezTo>
                    <a:pt x="952878" y="126032"/>
                    <a:pt x="947552" y="133277"/>
                    <a:pt x="942430" y="141479"/>
                  </a:cubicBezTo>
                  <a:lnTo>
                    <a:pt x="940040" y="141479"/>
                  </a:lnTo>
                  <a:lnTo>
                    <a:pt x="940040" y="138266"/>
                  </a:lnTo>
                  <a:cubicBezTo>
                    <a:pt x="940040" y="132184"/>
                    <a:pt x="939221" y="126443"/>
                    <a:pt x="937719" y="120975"/>
                  </a:cubicBezTo>
                  <a:cubicBezTo>
                    <a:pt x="936149" y="115575"/>
                    <a:pt x="933622" y="110791"/>
                    <a:pt x="930140" y="106622"/>
                  </a:cubicBezTo>
                  <a:cubicBezTo>
                    <a:pt x="926589" y="102384"/>
                    <a:pt x="921946" y="99104"/>
                    <a:pt x="916142" y="96711"/>
                  </a:cubicBezTo>
                  <a:cubicBezTo>
                    <a:pt x="910338" y="94251"/>
                    <a:pt x="903100" y="93021"/>
                    <a:pt x="894496" y="93021"/>
                  </a:cubicBezTo>
                  <a:cubicBezTo>
                    <a:pt x="885893" y="93021"/>
                    <a:pt x="878587" y="93909"/>
                    <a:pt x="871485" y="95549"/>
                  </a:cubicBezTo>
                  <a:cubicBezTo>
                    <a:pt x="864384" y="97258"/>
                    <a:pt x="857692" y="99924"/>
                    <a:pt x="851342" y="103683"/>
                  </a:cubicBezTo>
                  <a:cubicBezTo>
                    <a:pt x="844992" y="107374"/>
                    <a:pt x="838915" y="112226"/>
                    <a:pt x="833179" y="118104"/>
                  </a:cubicBezTo>
                  <a:cubicBezTo>
                    <a:pt x="827443" y="123982"/>
                    <a:pt x="821844" y="131090"/>
                    <a:pt x="816450" y="139497"/>
                  </a:cubicBezTo>
                  <a:lnTo>
                    <a:pt x="813377" y="139497"/>
                  </a:lnTo>
                  <a:lnTo>
                    <a:pt x="821298" y="97121"/>
                  </a:lnTo>
                  <a:lnTo>
                    <a:pt x="725088" y="97121"/>
                  </a:lnTo>
                  <a:lnTo>
                    <a:pt x="721401" y="119198"/>
                  </a:lnTo>
                  <a:lnTo>
                    <a:pt x="728912" y="119198"/>
                  </a:lnTo>
                  <a:cubicBezTo>
                    <a:pt x="732804" y="119198"/>
                    <a:pt x="736150" y="119403"/>
                    <a:pt x="738950" y="119813"/>
                  </a:cubicBezTo>
                  <a:cubicBezTo>
                    <a:pt x="741749" y="120223"/>
                    <a:pt x="744002" y="120975"/>
                    <a:pt x="745709" y="122205"/>
                  </a:cubicBezTo>
                  <a:cubicBezTo>
                    <a:pt x="747485" y="123435"/>
                    <a:pt x="748782" y="125212"/>
                    <a:pt x="749533" y="127468"/>
                  </a:cubicBezTo>
                  <a:cubicBezTo>
                    <a:pt x="750353" y="129791"/>
                    <a:pt x="750762" y="132867"/>
                    <a:pt x="750762" y="136626"/>
                  </a:cubicBezTo>
                  <a:cubicBezTo>
                    <a:pt x="750762" y="137173"/>
                    <a:pt x="750762" y="138061"/>
                    <a:pt x="750557" y="139223"/>
                  </a:cubicBezTo>
                  <a:cubicBezTo>
                    <a:pt x="750421" y="140454"/>
                    <a:pt x="750216" y="141889"/>
                    <a:pt x="749943" y="143598"/>
                  </a:cubicBezTo>
                  <a:cubicBezTo>
                    <a:pt x="749670" y="145306"/>
                    <a:pt x="749328" y="147083"/>
                    <a:pt x="748987" y="148997"/>
                  </a:cubicBezTo>
                  <a:cubicBezTo>
                    <a:pt x="748646" y="150911"/>
                    <a:pt x="748304" y="152756"/>
                    <a:pt x="747895" y="154465"/>
                  </a:cubicBezTo>
                  <a:lnTo>
                    <a:pt x="713002" y="319729"/>
                  </a:lnTo>
                  <a:lnTo>
                    <a:pt x="775207" y="319729"/>
                  </a:lnTo>
                  <a:lnTo>
                    <a:pt x="798492" y="215499"/>
                  </a:lnTo>
                  <a:cubicBezTo>
                    <a:pt x="799584" y="210305"/>
                    <a:pt x="801223" y="204632"/>
                    <a:pt x="803476" y="198344"/>
                  </a:cubicBezTo>
                  <a:cubicBezTo>
                    <a:pt x="805661" y="192056"/>
                    <a:pt x="808324" y="185700"/>
                    <a:pt x="811397" y="179275"/>
                  </a:cubicBezTo>
                  <a:cubicBezTo>
                    <a:pt x="814470" y="172850"/>
                    <a:pt x="817884" y="166562"/>
                    <a:pt x="821639" y="160479"/>
                  </a:cubicBezTo>
                  <a:cubicBezTo>
                    <a:pt x="825395" y="154397"/>
                    <a:pt x="829423" y="148997"/>
                    <a:pt x="833589" y="144281"/>
                  </a:cubicBezTo>
                  <a:cubicBezTo>
                    <a:pt x="837822" y="139565"/>
                    <a:pt x="842124" y="135738"/>
                    <a:pt x="846631" y="132935"/>
                  </a:cubicBezTo>
                  <a:cubicBezTo>
                    <a:pt x="851137" y="130065"/>
                    <a:pt x="855712" y="128629"/>
                    <a:pt x="860355" y="128629"/>
                  </a:cubicBezTo>
                  <a:cubicBezTo>
                    <a:pt x="863428" y="128629"/>
                    <a:pt x="865886" y="129313"/>
                    <a:pt x="867730" y="130748"/>
                  </a:cubicBezTo>
                  <a:cubicBezTo>
                    <a:pt x="869573" y="132184"/>
                    <a:pt x="870939" y="133961"/>
                    <a:pt x="871758" y="136216"/>
                  </a:cubicBezTo>
                  <a:cubicBezTo>
                    <a:pt x="872646" y="138403"/>
                    <a:pt x="873192" y="140932"/>
                    <a:pt x="873465" y="143598"/>
                  </a:cubicBezTo>
                  <a:cubicBezTo>
                    <a:pt x="873739" y="146331"/>
                    <a:pt x="873875" y="148929"/>
                    <a:pt x="873875" y="151526"/>
                  </a:cubicBezTo>
                  <a:cubicBezTo>
                    <a:pt x="873875" y="154875"/>
                    <a:pt x="873602" y="158771"/>
                    <a:pt x="873056" y="163077"/>
                  </a:cubicBezTo>
                  <a:cubicBezTo>
                    <a:pt x="872510" y="167382"/>
                    <a:pt x="871895" y="171688"/>
                    <a:pt x="871144" y="175994"/>
                  </a:cubicBezTo>
                  <a:cubicBezTo>
                    <a:pt x="870393" y="180232"/>
                    <a:pt x="869642" y="184332"/>
                    <a:pt x="868959" y="188228"/>
                  </a:cubicBezTo>
                  <a:cubicBezTo>
                    <a:pt x="868208" y="192193"/>
                    <a:pt x="867593" y="195405"/>
                    <a:pt x="867047" y="197934"/>
                  </a:cubicBezTo>
                  <a:lnTo>
                    <a:pt x="860765" y="226981"/>
                  </a:lnTo>
                  <a:cubicBezTo>
                    <a:pt x="859809" y="231150"/>
                    <a:pt x="858785" y="236140"/>
                    <a:pt x="857692" y="241881"/>
                  </a:cubicBezTo>
                  <a:cubicBezTo>
                    <a:pt x="856600" y="247622"/>
                    <a:pt x="855507" y="253705"/>
                    <a:pt x="854483" y="260061"/>
                  </a:cubicBezTo>
                  <a:cubicBezTo>
                    <a:pt x="853390" y="266418"/>
                    <a:pt x="852298" y="272774"/>
                    <a:pt x="851274" y="279130"/>
                  </a:cubicBezTo>
                  <a:cubicBezTo>
                    <a:pt x="850181" y="285487"/>
                    <a:pt x="849225" y="291433"/>
                    <a:pt x="848406" y="296901"/>
                  </a:cubicBezTo>
                  <a:cubicBezTo>
                    <a:pt x="847587" y="302368"/>
                    <a:pt x="846972" y="307153"/>
                    <a:pt x="846494" y="311185"/>
                  </a:cubicBezTo>
                  <a:cubicBezTo>
                    <a:pt x="846016" y="315218"/>
                    <a:pt x="845811" y="318088"/>
                    <a:pt x="845811" y="319729"/>
                  </a:cubicBezTo>
                  <a:lnTo>
                    <a:pt x="910270" y="319729"/>
                  </a:lnTo>
                  <a:cubicBezTo>
                    <a:pt x="910270" y="318635"/>
                    <a:pt x="910406" y="316311"/>
                    <a:pt x="910748" y="312621"/>
                  </a:cubicBezTo>
                  <a:cubicBezTo>
                    <a:pt x="911089" y="308998"/>
                    <a:pt x="911567" y="304624"/>
                    <a:pt x="912181" y="299566"/>
                  </a:cubicBezTo>
                  <a:cubicBezTo>
                    <a:pt x="912796" y="294509"/>
                    <a:pt x="913479" y="288972"/>
                    <a:pt x="914298" y="283026"/>
                  </a:cubicBezTo>
                  <a:cubicBezTo>
                    <a:pt x="915118" y="277080"/>
                    <a:pt x="915937" y="271270"/>
                    <a:pt x="916756" y="265598"/>
                  </a:cubicBezTo>
                  <a:cubicBezTo>
                    <a:pt x="917576" y="259925"/>
                    <a:pt x="918327" y="254594"/>
                    <a:pt x="919078" y="249673"/>
                  </a:cubicBezTo>
                  <a:cubicBezTo>
                    <a:pt x="919829" y="244752"/>
                    <a:pt x="920444" y="240856"/>
                    <a:pt x="920990" y="237985"/>
                  </a:cubicBezTo>
                  <a:lnTo>
                    <a:pt x="924267" y="220557"/>
                  </a:lnTo>
                  <a:cubicBezTo>
                    <a:pt x="925223" y="215157"/>
                    <a:pt x="926794" y="209074"/>
                    <a:pt x="928910" y="202376"/>
                  </a:cubicBezTo>
                  <a:cubicBezTo>
                    <a:pt x="931027" y="195678"/>
                    <a:pt x="933690" y="188912"/>
                    <a:pt x="936695" y="181940"/>
                  </a:cubicBezTo>
                  <a:cubicBezTo>
                    <a:pt x="939767" y="175037"/>
                    <a:pt x="943113" y="168339"/>
                    <a:pt x="946801" y="161778"/>
                  </a:cubicBezTo>
                  <a:cubicBezTo>
                    <a:pt x="950488" y="155217"/>
                    <a:pt x="954448" y="149407"/>
                    <a:pt x="958682" y="144349"/>
                  </a:cubicBezTo>
                  <a:cubicBezTo>
                    <a:pt x="962847" y="139223"/>
                    <a:pt x="967148" y="135191"/>
                    <a:pt x="971587" y="132047"/>
                  </a:cubicBezTo>
                  <a:cubicBezTo>
                    <a:pt x="975957" y="128903"/>
                    <a:pt x="980395" y="127399"/>
                    <a:pt x="984834" y="127399"/>
                  </a:cubicBezTo>
                  <a:cubicBezTo>
                    <a:pt x="988180" y="127399"/>
                    <a:pt x="990979" y="128151"/>
                    <a:pt x="993164" y="129655"/>
                  </a:cubicBezTo>
                  <a:cubicBezTo>
                    <a:pt x="995349" y="131158"/>
                    <a:pt x="996988" y="133004"/>
                    <a:pt x="998217" y="135328"/>
                  </a:cubicBezTo>
                  <a:cubicBezTo>
                    <a:pt x="999446" y="137651"/>
                    <a:pt x="1000266" y="140180"/>
                    <a:pt x="1000743" y="143051"/>
                  </a:cubicBezTo>
                  <a:cubicBezTo>
                    <a:pt x="1001221" y="145921"/>
                    <a:pt x="1001495" y="148587"/>
                    <a:pt x="1001495" y="151184"/>
                  </a:cubicBezTo>
                  <a:cubicBezTo>
                    <a:pt x="1001495" y="154533"/>
                    <a:pt x="1001221" y="158361"/>
                    <a:pt x="1000675" y="162667"/>
                  </a:cubicBezTo>
                  <a:cubicBezTo>
                    <a:pt x="1000129" y="166904"/>
                    <a:pt x="999514" y="171210"/>
                    <a:pt x="998763" y="175447"/>
                  </a:cubicBezTo>
                  <a:cubicBezTo>
                    <a:pt x="998012" y="179753"/>
                    <a:pt x="997193" y="183786"/>
                    <a:pt x="996373" y="187750"/>
                  </a:cubicBezTo>
                  <a:cubicBezTo>
                    <a:pt x="995486" y="191646"/>
                    <a:pt x="994734" y="194995"/>
                    <a:pt x="994052" y="197660"/>
                  </a:cubicBezTo>
                  <a:lnTo>
                    <a:pt x="986950" y="230535"/>
                  </a:lnTo>
                  <a:cubicBezTo>
                    <a:pt x="984697" y="241061"/>
                    <a:pt x="982990" y="250493"/>
                    <a:pt x="981966" y="258694"/>
                  </a:cubicBezTo>
                  <a:cubicBezTo>
                    <a:pt x="980942" y="266896"/>
                    <a:pt x="980464" y="273936"/>
                    <a:pt x="980464" y="279814"/>
                  </a:cubicBezTo>
                  <a:cubicBezTo>
                    <a:pt x="980464" y="293210"/>
                    <a:pt x="984765" y="303667"/>
                    <a:pt x="993232" y="311253"/>
                  </a:cubicBezTo>
                  <a:cubicBezTo>
                    <a:pt x="1001768" y="318840"/>
                    <a:pt x="1013854" y="322599"/>
                    <a:pt x="1029695" y="322599"/>
                  </a:cubicBezTo>
                  <a:cubicBezTo>
                    <a:pt x="1037274" y="322599"/>
                    <a:pt x="1044239" y="321779"/>
                    <a:pt x="1050590" y="320207"/>
                  </a:cubicBezTo>
                  <a:cubicBezTo>
                    <a:pt x="1056940" y="318567"/>
                    <a:pt x="1062675" y="316448"/>
                    <a:pt x="1067865" y="313714"/>
                  </a:cubicBezTo>
                  <a:lnTo>
                    <a:pt x="1067660" y="313782"/>
                  </a:lnTo>
                  <a:close/>
                  <a:moveTo>
                    <a:pt x="1349665" y="135943"/>
                  </a:moveTo>
                  <a:cubicBezTo>
                    <a:pt x="1352601" y="145306"/>
                    <a:pt x="1353967" y="156037"/>
                    <a:pt x="1353967" y="168203"/>
                  </a:cubicBezTo>
                  <a:cubicBezTo>
                    <a:pt x="1353967" y="178181"/>
                    <a:pt x="1352806" y="188980"/>
                    <a:pt x="1350416" y="200531"/>
                  </a:cubicBezTo>
                  <a:cubicBezTo>
                    <a:pt x="1348095" y="212082"/>
                    <a:pt x="1344544" y="223632"/>
                    <a:pt x="1339764" y="235183"/>
                  </a:cubicBezTo>
                  <a:cubicBezTo>
                    <a:pt x="1335053" y="246734"/>
                    <a:pt x="1329112" y="257874"/>
                    <a:pt x="1322011" y="268605"/>
                  </a:cubicBezTo>
                  <a:cubicBezTo>
                    <a:pt x="1314910" y="279267"/>
                    <a:pt x="1306579" y="288699"/>
                    <a:pt x="1297020" y="296901"/>
                  </a:cubicBezTo>
                  <a:cubicBezTo>
                    <a:pt x="1287392" y="305102"/>
                    <a:pt x="1276672" y="311664"/>
                    <a:pt x="1264654" y="316585"/>
                  </a:cubicBezTo>
                  <a:cubicBezTo>
                    <a:pt x="1252705" y="321506"/>
                    <a:pt x="1239595" y="323966"/>
                    <a:pt x="1225255" y="323966"/>
                  </a:cubicBezTo>
                  <a:cubicBezTo>
                    <a:pt x="1216856" y="323966"/>
                    <a:pt x="1209072" y="323146"/>
                    <a:pt x="1201834" y="321437"/>
                  </a:cubicBezTo>
                  <a:cubicBezTo>
                    <a:pt x="1194596" y="319729"/>
                    <a:pt x="1188315" y="317405"/>
                    <a:pt x="1182920" y="314398"/>
                  </a:cubicBezTo>
                  <a:cubicBezTo>
                    <a:pt x="1182784" y="316585"/>
                    <a:pt x="1182510" y="318772"/>
                    <a:pt x="1182101" y="321096"/>
                  </a:cubicBezTo>
                  <a:cubicBezTo>
                    <a:pt x="1181828" y="323009"/>
                    <a:pt x="1180189" y="332168"/>
                    <a:pt x="1179711" y="334492"/>
                  </a:cubicBezTo>
                  <a:lnTo>
                    <a:pt x="1179233" y="336747"/>
                  </a:lnTo>
                  <a:lnTo>
                    <a:pt x="1177594" y="344539"/>
                  </a:lnTo>
                  <a:lnTo>
                    <a:pt x="1177116" y="346794"/>
                  </a:lnTo>
                  <a:cubicBezTo>
                    <a:pt x="1176707" y="348571"/>
                    <a:pt x="1175341" y="355953"/>
                    <a:pt x="1175068" y="357661"/>
                  </a:cubicBezTo>
                  <a:cubicBezTo>
                    <a:pt x="1174795" y="359370"/>
                    <a:pt x="1174590" y="360805"/>
                    <a:pt x="1174453" y="361967"/>
                  </a:cubicBezTo>
                  <a:cubicBezTo>
                    <a:pt x="1174317" y="363197"/>
                    <a:pt x="1174248" y="364086"/>
                    <a:pt x="1174248" y="364633"/>
                  </a:cubicBezTo>
                  <a:cubicBezTo>
                    <a:pt x="1174248" y="368392"/>
                    <a:pt x="1174658" y="371467"/>
                    <a:pt x="1175477" y="373791"/>
                  </a:cubicBezTo>
                  <a:cubicBezTo>
                    <a:pt x="1176297" y="376047"/>
                    <a:pt x="1177594" y="377824"/>
                    <a:pt x="1179301" y="379054"/>
                  </a:cubicBezTo>
                  <a:cubicBezTo>
                    <a:pt x="1181077" y="380216"/>
                    <a:pt x="1183330" y="381104"/>
                    <a:pt x="1186061" y="381446"/>
                  </a:cubicBezTo>
                  <a:cubicBezTo>
                    <a:pt x="1188861" y="381856"/>
                    <a:pt x="1192207" y="382061"/>
                    <a:pt x="1196099" y="382061"/>
                  </a:cubicBezTo>
                  <a:lnTo>
                    <a:pt x="1211940" y="382061"/>
                  </a:lnTo>
                  <a:lnTo>
                    <a:pt x="1208321" y="403796"/>
                  </a:lnTo>
                  <a:lnTo>
                    <a:pt x="1102962" y="403796"/>
                  </a:lnTo>
                  <a:lnTo>
                    <a:pt x="1113546" y="353971"/>
                  </a:lnTo>
                  <a:lnTo>
                    <a:pt x="1155881" y="154465"/>
                  </a:lnTo>
                  <a:cubicBezTo>
                    <a:pt x="1156290" y="152688"/>
                    <a:pt x="1156632" y="150911"/>
                    <a:pt x="1156973" y="148997"/>
                  </a:cubicBezTo>
                  <a:cubicBezTo>
                    <a:pt x="1157315" y="147083"/>
                    <a:pt x="1157656" y="145306"/>
                    <a:pt x="1157929" y="143598"/>
                  </a:cubicBezTo>
                  <a:cubicBezTo>
                    <a:pt x="1158202" y="141889"/>
                    <a:pt x="1158407" y="140454"/>
                    <a:pt x="1158544" y="139223"/>
                  </a:cubicBezTo>
                  <a:cubicBezTo>
                    <a:pt x="1158680" y="138061"/>
                    <a:pt x="1158748" y="137105"/>
                    <a:pt x="1158748" y="136626"/>
                  </a:cubicBezTo>
                  <a:cubicBezTo>
                    <a:pt x="1158748" y="132867"/>
                    <a:pt x="1158339" y="129791"/>
                    <a:pt x="1157588" y="127468"/>
                  </a:cubicBezTo>
                  <a:cubicBezTo>
                    <a:pt x="1156768" y="125212"/>
                    <a:pt x="1155471" y="123435"/>
                    <a:pt x="1153695" y="122205"/>
                  </a:cubicBezTo>
                  <a:cubicBezTo>
                    <a:pt x="1151920" y="120975"/>
                    <a:pt x="1149667" y="120154"/>
                    <a:pt x="1146936" y="119813"/>
                  </a:cubicBezTo>
                  <a:cubicBezTo>
                    <a:pt x="1144136" y="119403"/>
                    <a:pt x="1140790" y="119198"/>
                    <a:pt x="1136898" y="119198"/>
                  </a:cubicBezTo>
                  <a:lnTo>
                    <a:pt x="1129387" y="119198"/>
                  </a:lnTo>
                  <a:lnTo>
                    <a:pt x="1133006" y="97121"/>
                  </a:lnTo>
                  <a:lnTo>
                    <a:pt x="1222387" y="97121"/>
                  </a:lnTo>
                  <a:lnTo>
                    <a:pt x="1211599" y="152483"/>
                  </a:lnTo>
                  <a:lnTo>
                    <a:pt x="1214467" y="152483"/>
                  </a:lnTo>
                  <a:cubicBezTo>
                    <a:pt x="1219178" y="143871"/>
                    <a:pt x="1224094" y="135874"/>
                    <a:pt x="1229079" y="128561"/>
                  </a:cubicBezTo>
                  <a:cubicBezTo>
                    <a:pt x="1234064" y="121248"/>
                    <a:pt x="1239595" y="114960"/>
                    <a:pt x="1245671" y="109697"/>
                  </a:cubicBezTo>
                  <a:cubicBezTo>
                    <a:pt x="1251749" y="104366"/>
                    <a:pt x="1258645" y="100334"/>
                    <a:pt x="1266293" y="97395"/>
                  </a:cubicBezTo>
                  <a:cubicBezTo>
                    <a:pt x="1274009" y="94456"/>
                    <a:pt x="1283022" y="93021"/>
                    <a:pt x="1293264" y="93021"/>
                  </a:cubicBezTo>
                  <a:cubicBezTo>
                    <a:pt x="1302278" y="93021"/>
                    <a:pt x="1310539" y="94661"/>
                    <a:pt x="1318051" y="97873"/>
                  </a:cubicBezTo>
                  <a:cubicBezTo>
                    <a:pt x="1325562" y="101086"/>
                    <a:pt x="1331912" y="105938"/>
                    <a:pt x="1337170" y="112295"/>
                  </a:cubicBezTo>
                  <a:cubicBezTo>
                    <a:pt x="1342496" y="118651"/>
                    <a:pt x="1346524" y="126511"/>
                    <a:pt x="1349460" y="135806"/>
                  </a:cubicBezTo>
                  <a:lnTo>
                    <a:pt x="1349665" y="135943"/>
                  </a:lnTo>
                  <a:close/>
                  <a:moveTo>
                    <a:pt x="1291420" y="171210"/>
                  </a:moveTo>
                  <a:cubicBezTo>
                    <a:pt x="1291420" y="165537"/>
                    <a:pt x="1291011" y="160001"/>
                    <a:pt x="1290328" y="154670"/>
                  </a:cubicBezTo>
                  <a:cubicBezTo>
                    <a:pt x="1289577" y="149339"/>
                    <a:pt x="1288348" y="144555"/>
                    <a:pt x="1286709" y="140385"/>
                  </a:cubicBezTo>
                  <a:cubicBezTo>
                    <a:pt x="1285002" y="136216"/>
                    <a:pt x="1282681" y="132799"/>
                    <a:pt x="1279812" y="130270"/>
                  </a:cubicBezTo>
                  <a:cubicBezTo>
                    <a:pt x="1276876" y="127673"/>
                    <a:pt x="1273326" y="126443"/>
                    <a:pt x="1268956" y="126443"/>
                  </a:cubicBezTo>
                  <a:cubicBezTo>
                    <a:pt x="1264381" y="126443"/>
                    <a:pt x="1259806" y="127741"/>
                    <a:pt x="1255299" y="130407"/>
                  </a:cubicBezTo>
                  <a:cubicBezTo>
                    <a:pt x="1250792" y="133072"/>
                    <a:pt x="1246354" y="136626"/>
                    <a:pt x="1242121" y="141069"/>
                  </a:cubicBezTo>
                  <a:cubicBezTo>
                    <a:pt x="1237819" y="145511"/>
                    <a:pt x="1233859" y="150706"/>
                    <a:pt x="1230172" y="156515"/>
                  </a:cubicBezTo>
                  <a:cubicBezTo>
                    <a:pt x="1226484" y="162325"/>
                    <a:pt x="1223070" y="168408"/>
                    <a:pt x="1220066" y="174696"/>
                  </a:cubicBezTo>
                  <a:cubicBezTo>
                    <a:pt x="1216993" y="180984"/>
                    <a:pt x="1214398" y="187272"/>
                    <a:pt x="1212145" y="193628"/>
                  </a:cubicBezTo>
                  <a:cubicBezTo>
                    <a:pt x="1209960" y="199984"/>
                    <a:pt x="1208253" y="205930"/>
                    <a:pt x="1207160" y="211466"/>
                  </a:cubicBezTo>
                  <a:lnTo>
                    <a:pt x="1191387" y="285897"/>
                  </a:lnTo>
                  <a:cubicBezTo>
                    <a:pt x="1192616" y="287127"/>
                    <a:pt x="1194255" y="288426"/>
                    <a:pt x="1196235" y="289861"/>
                  </a:cubicBezTo>
                  <a:cubicBezTo>
                    <a:pt x="1198284" y="291296"/>
                    <a:pt x="1200537" y="292526"/>
                    <a:pt x="1203132" y="293620"/>
                  </a:cubicBezTo>
                  <a:cubicBezTo>
                    <a:pt x="1205726" y="294714"/>
                    <a:pt x="1208526" y="295602"/>
                    <a:pt x="1211530" y="296354"/>
                  </a:cubicBezTo>
                  <a:cubicBezTo>
                    <a:pt x="1214603" y="297106"/>
                    <a:pt x="1217744" y="297447"/>
                    <a:pt x="1220953" y="297447"/>
                  </a:cubicBezTo>
                  <a:cubicBezTo>
                    <a:pt x="1228396" y="297447"/>
                    <a:pt x="1235293" y="295397"/>
                    <a:pt x="1241711" y="291364"/>
                  </a:cubicBezTo>
                  <a:cubicBezTo>
                    <a:pt x="1248130" y="287332"/>
                    <a:pt x="1253934" y="281933"/>
                    <a:pt x="1259123" y="275166"/>
                  </a:cubicBezTo>
                  <a:cubicBezTo>
                    <a:pt x="1264313" y="268400"/>
                    <a:pt x="1268956" y="260677"/>
                    <a:pt x="1272984" y="251928"/>
                  </a:cubicBezTo>
                  <a:cubicBezTo>
                    <a:pt x="1277081" y="243248"/>
                    <a:pt x="1280427" y="234226"/>
                    <a:pt x="1283090" y="224863"/>
                  </a:cubicBezTo>
                  <a:cubicBezTo>
                    <a:pt x="1285821" y="215499"/>
                    <a:pt x="1287870" y="206272"/>
                    <a:pt x="1289304" y="196977"/>
                  </a:cubicBezTo>
                  <a:cubicBezTo>
                    <a:pt x="1290738" y="187750"/>
                    <a:pt x="1291420" y="179206"/>
                    <a:pt x="1291420" y="171347"/>
                  </a:cubicBezTo>
                  <a:lnTo>
                    <a:pt x="1291420" y="171210"/>
                  </a:lnTo>
                  <a:close/>
                  <a:moveTo>
                    <a:pt x="678315" y="102453"/>
                  </a:moveTo>
                  <a:cubicBezTo>
                    <a:pt x="672579" y="96233"/>
                    <a:pt x="664112" y="93089"/>
                    <a:pt x="652846" y="93089"/>
                  </a:cubicBezTo>
                  <a:cubicBezTo>
                    <a:pt x="648134" y="93089"/>
                    <a:pt x="643764" y="93978"/>
                    <a:pt x="639667" y="95618"/>
                  </a:cubicBezTo>
                  <a:cubicBezTo>
                    <a:pt x="635639" y="97326"/>
                    <a:pt x="632156" y="99719"/>
                    <a:pt x="629152" y="102794"/>
                  </a:cubicBezTo>
                  <a:cubicBezTo>
                    <a:pt x="626147" y="105938"/>
                    <a:pt x="623826" y="109697"/>
                    <a:pt x="622187" y="114071"/>
                  </a:cubicBezTo>
                  <a:cubicBezTo>
                    <a:pt x="620480" y="118446"/>
                    <a:pt x="619661" y="123367"/>
                    <a:pt x="619661" y="128766"/>
                  </a:cubicBezTo>
                  <a:cubicBezTo>
                    <a:pt x="627786" y="128766"/>
                    <a:pt x="634068" y="131227"/>
                    <a:pt x="638643" y="136079"/>
                  </a:cubicBezTo>
                  <a:cubicBezTo>
                    <a:pt x="643150" y="140932"/>
                    <a:pt x="645403" y="148040"/>
                    <a:pt x="645403" y="157404"/>
                  </a:cubicBezTo>
                  <a:cubicBezTo>
                    <a:pt x="645403" y="165400"/>
                    <a:pt x="643832" y="174217"/>
                    <a:pt x="640623" y="183786"/>
                  </a:cubicBezTo>
                  <a:cubicBezTo>
                    <a:pt x="637414" y="193423"/>
                    <a:pt x="633112" y="203470"/>
                    <a:pt x="627650" y="214132"/>
                  </a:cubicBezTo>
                  <a:cubicBezTo>
                    <a:pt x="622187" y="224726"/>
                    <a:pt x="615769" y="235661"/>
                    <a:pt x="608462" y="246870"/>
                  </a:cubicBezTo>
                  <a:cubicBezTo>
                    <a:pt x="601156" y="258079"/>
                    <a:pt x="593372" y="269288"/>
                    <a:pt x="585178" y="280361"/>
                  </a:cubicBezTo>
                  <a:lnTo>
                    <a:pt x="584017" y="280361"/>
                  </a:lnTo>
                  <a:cubicBezTo>
                    <a:pt x="583744" y="277012"/>
                    <a:pt x="583130" y="272159"/>
                    <a:pt x="582174" y="265871"/>
                  </a:cubicBezTo>
                  <a:cubicBezTo>
                    <a:pt x="581218" y="259583"/>
                    <a:pt x="580057" y="252817"/>
                    <a:pt x="578691" y="245572"/>
                  </a:cubicBezTo>
                  <a:cubicBezTo>
                    <a:pt x="577394" y="238327"/>
                    <a:pt x="575960" y="231082"/>
                    <a:pt x="574458" y="223906"/>
                  </a:cubicBezTo>
                  <a:cubicBezTo>
                    <a:pt x="572956" y="216661"/>
                    <a:pt x="571522" y="210305"/>
                    <a:pt x="570156" y="204905"/>
                  </a:cubicBezTo>
                  <a:lnTo>
                    <a:pt x="542843" y="97190"/>
                  </a:lnTo>
                  <a:lnTo>
                    <a:pt x="461587" y="97190"/>
                  </a:lnTo>
                  <a:lnTo>
                    <a:pt x="456534" y="119266"/>
                  </a:lnTo>
                  <a:lnTo>
                    <a:pt x="460563" y="119266"/>
                  </a:lnTo>
                  <a:cubicBezTo>
                    <a:pt x="468689" y="119266"/>
                    <a:pt x="474902" y="120838"/>
                    <a:pt x="479273" y="124050"/>
                  </a:cubicBezTo>
                  <a:cubicBezTo>
                    <a:pt x="483642" y="127263"/>
                    <a:pt x="486988" y="132935"/>
                    <a:pt x="489310" y="141205"/>
                  </a:cubicBezTo>
                  <a:lnTo>
                    <a:pt x="541204" y="330596"/>
                  </a:lnTo>
                  <a:cubicBezTo>
                    <a:pt x="533762" y="339344"/>
                    <a:pt x="518671" y="354586"/>
                    <a:pt x="510819" y="362309"/>
                  </a:cubicBezTo>
                  <a:cubicBezTo>
                    <a:pt x="502898" y="369964"/>
                    <a:pt x="497026" y="374953"/>
                    <a:pt x="488081" y="380694"/>
                  </a:cubicBezTo>
                  <a:cubicBezTo>
                    <a:pt x="479068" y="386436"/>
                    <a:pt x="468689" y="390878"/>
                    <a:pt x="458037" y="393885"/>
                  </a:cubicBezTo>
                  <a:cubicBezTo>
                    <a:pt x="452779" y="395389"/>
                    <a:pt x="432226" y="398670"/>
                    <a:pt x="416658" y="390741"/>
                  </a:cubicBezTo>
                  <a:cubicBezTo>
                    <a:pt x="410990" y="387871"/>
                    <a:pt x="404913" y="382676"/>
                    <a:pt x="400134" y="377140"/>
                  </a:cubicBezTo>
                  <a:cubicBezTo>
                    <a:pt x="400885" y="378097"/>
                    <a:pt x="401636" y="379122"/>
                    <a:pt x="402250" y="380148"/>
                  </a:cubicBezTo>
                  <a:cubicBezTo>
                    <a:pt x="402250" y="380148"/>
                    <a:pt x="402250" y="380148"/>
                    <a:pt x="402250" y="380148"/>
                  </a:cubicBezTo>
                  <a:cubicBezTo>
                    <a:pt x="402592" y="380694"/>
                    <a:pt x="402933" y="381241"/>
                    <a:pt x="403206" y="381788"/>
                  </a:cubicBezTo>
                  <a:cubicBezTo>
                    <a:pt x="406620" y="388008"/>
                    <a:pt x="408396" y="393885"/>
                    <a:pt x="408396" y="401472"/>
                  </a:cubicBezTo>
                  <a:cubicBezTo>
                    <a:pt x="408396" y="403454"/>
                    <a:pt x="408191" y="405368"/>
                    <a:pt x="407849" y="407213"/>
                  </a:cubicBezTo>
                  <a:cubicBezTo>
                    <a:pt x="407713" y="407965"/>
                    <a:pt x="407576" y="408785"/>
                    <a:pt x="407371" y="409537"/>
                  </a:cubicBezTo>
                  <a:cubicBezTo>
                    <a:pt x="407235" y="410084"/>
                    <a:pt x="407098" y="410562"/>
                    <a:pt x="406962" y="411041"/>
                  </a:cubicBezTo>
                  <a:cubicBezTo>
                    <a:pt x="406689" y="411793"/>
                    <a:pt x="406415" y="412544"/>
                    <a:pt x="406142" y="413296"/>
                  </a:cubicBezTo>
                  <a:cubicBezTo>
                    <a:pt x="406006" y="413706"/>
                    <a:pt x="405801" y="414116"/>
                    <a:pt x="405664" y="414526"/>
                  </a:cubicBezTo>
                  <a:cubicBezTo>
                    <a:pt x="405118" y="415620"/>
                    <a:pt x="404572" y="416713"/>
                    <a:pt x="403889" y="417739"/>
                  </a:cubicBezTo>
                  <a:cubicBezTo>
                    <a:pt x="403889" y="417739"/>
                    <a:pt x="403889" y="417739"/>
                    <a:pt x="403889" y="417739"/>
                  </a:cubicBezTo>
                  <a:cubicBezTo>
                    <a:pt x="402455" y="419857"/>
                    <a:pt x="400065" y="422796"/>
                    <a:pt x="396446" y="425735"/>
                  </a:cubicBezTo>
                  <a:cubicBezTo>
                    <a:pt x="395012" y="426897"/>
                    <a:pt x="393305" y="428059"/>
                    <a:pt x="391462" y="429221"/>
                  </a:cubicBezTo>
                  <a:cubicBezTo>
                    <a:pt x="388321" y="431135"/>
                    <a:pt x="384633" y="432980"/>
                    <a:pt x="380195" y="434484"/>
                  </a:cubicBezTo>
                  <a:cubicBezTo>
                    <a:pt x="396378" y="435099"/>
                    <a:pt x="411468" y="434620"/>
                    <a:pt x="425329" y="432912"/>
                  </a:cubicBezTo>
                  <a:cubicBezTo>
                    <a:pt x="441990" y="430861"/>
                    <a:pt x="454896" y="428606"/>
                    <a:pt x="469372" y="423070"/>
                  </a:cubicBezTo>
                  <a:cubicBezTo>
                    <a:pt x="483779" y="417465"/>
                    <a:pt x="500235" y="408580"/>
                    <a:pt x="513414" y="399763"/>
                  </a:cubicBezTo>
                  <a:cubicBezTo>
                    <a:pt x="519013" y="396004"/>
                    <a:pt x="523451" y="392792"/>
                    <a:pt x="527685" y="389443"/>
                  </a:cubicBezTo>
                  <a:cubicBezTo>
                    <a:pt x="527821" y="389169"/>
                    <a:pt x="527958" y="388964"/>
                    <a:pt x="528094" y="388691"/>
                  </a:cubicBezTo>
                  <a:cubicBezTo>
                    <a:pt x="536766" y="380899"/>
                    <a:pt x="547964" y="369964"/>
                    <a:pt x="554588" y="362651"/>
                  </a:cubicBezTo>
                  <a:cubicBezTo>
                    <a:pt x="563055" y="353150"/>
                    <a:pt x="571658" y="342557"/>
                    <a:pt x="580398" y="330801"/>
                  </a:cubicBezTo>
                  <a:cubicBezTo>
                    <a:pt x="589207" y="319045"/>
                    <a:pt x="598562" y="306127"/>
                    <a:pt x="608531" y="292048"/>
                  </a:cubicBezTo>
                  <a:cubicBezTo>
                    <a:pt x="620685" y="275166"/>
                    <a:pt x="631610" y="259104"/>
                    <a:pt x="641238" y="244000"/>
                  </a:cubicBezTo>
                  <a:cubicBezTo>
                    <a:pt x="650934" y="228895"/>
                    <a:pt x="659128" y="214542"/>
                    <a:pt x="665888" y="201009"/>
                  </a:cubicBezTo>
                  <a:cubicBezTo>
                    <a:pt x="672647" y="187477"/>
                    <a:pt x="677837" y="174696"/>
                    <a:pt x="681524" y="162667"/>
                  </a:cubicBezTo>
                  <a:cubicBezTo>
                    <a:pt x="685143" y="150637"/>
                    <a:pt x="686987" y="139155"/>
                    <a:pt x="686987" y="128356"/>
                  </a:cubicBezTo>
                  <a:cubicBezTo>
                    <a:pt x="686987" y="117557"/>
                    <a:pt x="684119" y="108604"/>
                    <a:pt x="678383" y="102384"/>
                  </a:cubicBezTo>
                  <a:lnTo>
                    <a:pt x="678315" y="102453"/>
                  </a:lnTo>
                  <a:close/>
                </a:path>
              </a:pathLst>
            </a:custGeom>
            <a:solidFill>
              <a:srgbClr val="FFFFFF"/>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97312" name="Freeform 64">
              <a:extLst>
                <a:ext uri="{FF2B5EF4-FFF2-40B4-BE49-F238E27FC236}">
                  <a16:creationId xmlns:a16="http://schemas.microsoft.com/office/drawing/2014/main" id="{75645072-9EA6-073B-6CC2-1B45D64318B7}"/>
                </a:ext>
              </a:extLst>
            </p:cNvPr>
            <p:cNvSpPr>
              <a:spLocks/>
            </p:cNvSpPr>
            <p:nvPr/>
          </p:nvSpPr>
          <p:spPr bwMode="auto">
            <a:xfrm>
              <a:off x="6405724" y="4194878"/>
              <a:ext cx="2119068" cy="686195"/>
            </a:xfrm>
            <a:custGeom>
              <a:avLst/>
              <a:gdLst>
                <a:gd name="T0" fmla="*/ 458515 w 2119068"/>
                <a:gd name="T1" fmla="*/ 588902 h 686195"/>
                <a:gd name="T2" fmla="*/ 2119069 w 2119068"/>
                <a:gd name="T3" fmla="*/ 477290 h 686195"/>
                <a:gd name="T4" fmla="*/ 830789 w 2119068"/>
                <a:gd name="T5" fmla="*/ 465876 h 686195"/>
                <a:gd name="T6" fmla="*/ 22806 w 2119068"/>
                <a:gd name="T7" fmla="*/ 13691 h 686195"/>
                <a:gd name="T8" fmla="*/ 0 w 2119068"/>
                <a:gd name="T9" fmla="*/ 636 h 686195"/>
                <a:gd name="T10" fmla="*/ 458515 w 2119068"/>
                <a:gd name="T11" fmla="*/ 588902 h 6861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9068" h="686195">
                  <a:moveTo>
                    <a:pt x="458515" y="588902"/>
                  </a:moveTo>
                  <a:cubicBezTo>
                    <a:pt x="763121" y="749381"/>
                    <a:pt x="1543177" y="710765"/>
                    <a:pt x="2119069" y="477290"/>
                  </a:cubicBezTo>
                  <a:cubicBezTo>
                    <a:pt x="2034399" y="400468"/>
                    <a:pt x="1263766" y="528756"/>
                    <a:pt x="830789" y="465876"/>
                  </a:cubicBezTo>
                  <a:cubicBezTo>
                    <a:pt x="568108" y="427739"/>
                    <a:pt x="227106" y="221945"/>
                    <a:pt x="22806" y="13691"/>
                  </a:cubicBezTo>
                  <a:cubicBezTo>
                    <a:pt x="15500" y="6241"/>
                    <a:pt x="478" y="-2439"/>
                    <a:pt x="0" y="636"/>
                  </a:cubicBezTo>
                  <a:cubicBezTo>
                    <a:pt x="69170" y="243474"/>
                    <a:pt x="229291" y="468200"/>
                    <a:pt x="458515" y="588902"/>
                  </a:cubicBezTo>
                  <a:close/>
                </a:path>
              </a:pathLst>
            </a:custGeom>
            <a:solidFill>
              <a:srgbClr val="203D2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sp>
        <p:nvSpPr>
          <p:cNvPr id="97295" name="Text Placeholder 1">
            <a:extLst>
              <a:ext uri="{FF2B5EF4-FFF2-40B4-BE49-F238E27FC236}">
                <a16:creationId xmlns:a16="http://schemas.microsoft.com/office/drawing/2014/main" id="{935AE55A-DDBD-6995-1567-0B28E99A2CA6}"/>
              </a:ext>
            </a:extLst>
          </p:cNvPr>
          <p:cNvSpPr>
            <a:spLocks noGrp="1" noChangeArrowheads="1"/>
          </p:cNvSpPr>
          <p:nvPr>
            <p:ph type="body" sz="quarter" idx="13"/>
          </p:nvPr>
        </p:nvSpPr>
        <p:spPr>
          <a:xfrm>
            <a:off x="647700" y="1638300"/>
            <a:ext cx="3429000" cy="4244975"/>
          </a:xfrm>
        </p:spPr>
        <p:txBody>
          <a:bodyPr/>
          <a:lstStyle/>
          <a:p>
            <a:pPr eaLnBrk="1" hangingPunct="1"/>
            <a:r>
              <a:rPr lang="en-US" altLang="en-US"/>
              <a:t>Connect people to care and services through trained and highly skilled trusted helpers</a:t>
            </a:r>
          </a:p>
          <a:p>
            <a:pPr eaLnBrk="1" hangingPunct="1"/>
            <a:r>
              <a:rPr lang="en-US" altLang="en-US"/>
              <a:t>Strengthen our regional network of partners </a:t>
            </a:r>
          </a:p>
          <a:p>
            <a:pPr eaLnBrk="1" hangingPunct="1"/>
            <a:r>
              <a:rPr lang="en-US" altLang="en-US"/>
              <a:t>Coordinate between health care and social service providers</a:t>
            </a:r>
          </a:p>
          <a:p>
            <a:pPr eaLnBrk="1" hangingPunct="1"/>
            <a:r>
              <a:rPr lang="en-US" altLang="en-US"/>
              <a:t>Connect regional resources and track health outcomes for healthier individuals, families and communities</a:t>
            </a:r>
          </a:p>
        </p:txBody>
      </p:sp>
      <p:sp>
        <p:nvSpPr>
          <p:cNvPr id="97296" name="Title 2">
            <a:extLst>
              <a:ext uri="{FF2B5EF4-FFF2-40B4-BE49-F238E27FC236}">
                <a16:creationId xmlns:a16="http://schemas.microsoft.com/office/drawing/2014/main" id="{D4974034-684D-04B3-C9FC-029F360D9369}"/>
              </a:ext>
            </a:extLst>
          </p:cNvPr>
          <p:cNvSpPr>
            <a:spLocks noGrp="1" noChangeArrowheads="1"/>
          </p:cNvSpPr>
          <p:nvPr>
            <p:ph type="title"/>
          </p:nvPr>
        </p:nvSpPr>
        <p:spPr>
          <a:xfrm>
            <a:off x="647700" y="647700"/>
            <a:ext cx="10896600" cy="723900"/>
          </a:xfrm>
        </p:spPr>
        <p:txBody>
          <a:bodyPr/>
          <a:lstStyle/>
          <a:p>
            <a:pPr eaLnBrk="1" hangingPunct="1"/>
            <a:r>
              <a:rPr lang="en-US" altLang="en-US" b="1"/>
              <a:t>What we do</a:t>
            </a:r>
          </a:p>
        </p:txBody>
      </p:sp>
      <p:sp>
        <p:nvSpPr>
          <p:cNvPr id="97297" name="TextBox 4">
            <a:extLst>
              <a:ext uri="{FF2B5EF4-FFF2-40B4-BE49-F238E27FC236}">
                <a16:creationId xmlns:a16="http://schemas.microsoft.com/office/drawing/2014/main" id="{F04A4C81-4DB8-F14C-24D4-CB9F10B26699}"/>
              </a:ext>
            </a:extLst>
          </p:cNvPr>
          <p:cNvSpPr txBox="1">
            <a:spLocks noChangeArrowheads="1"/>
          </p:cNvSpPr>
          <p:nvPr/>
        </p:nvSpPr>
        <p:spPr bwMode="auto">
          <a:xfrm>
            <a:off x="4381500" y="2427288"/>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Physical health</a:t>
            </a:r>
          </a:p>
        </p:txBody>
      </p:sp>
      <p:sp>
        <p:nvSpPr>
          <p:cNvPr id="97298" name="TextBox 5">
            <a:extLst>
              <a:ext uri="{FF2B5EF4-FFF2-40B4-BE49-F238E27FC236}">
                <a16:creationId xmlns:a16="http://schemas.microsoft.com/office/drawing/2014/main" id="{94DCC25C-F2AF-021C-9FFA-8B734E6D49A9}"/>
              </a:ext>
            </a:extLst>
          </p:cNvPr>
          <p:cNvSpPr txBox="1">
            <a:spLocks noChangeArrowheads="1"/>
          </p:cNvSpPr>
          <p:nvPr/>
        </p:nvSpPr>
        <p:spPr bwMode="auto">
          <a:xfrm>
            <a:off x="5802313" y="1927225"/>
            <a:ext cx="1082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Law enforcement &amp; first responders</a:t>
            </a:r>
          </a:p>
        </p:txBody>
      </p:sp>
      <p:sp>
        <p:nvSpPr>
          <p:cNvPr id="97299" name="TextBox 6">
            <a:extLst>
              <a:ext uri="{FF2B5EF4-FFF2-40B4-BE49-F238E27FC236}">
                <a16:creationId xmlns:a16="http://schemas.microsoft.com/office/drawing/2014/main" id="{E5A26898-F765-672B-2594-3749EDAF9B25}"/>
              </a:ext>
            </a:extLst>
          </p:cNvPr>
          <p:cNvSpPr txBox="1">
            <a:spLocks noChangeArrowheads="1"/>
          </p:cNvSpPr>
          <p:nvPr/>
        </p:nvSpPr>
        <p:spPr bwMode="auto">
          <a:xfrm>
            <a:off x="7223125" y="1992313"/>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Hospitals</a:t>
            </a:r>
          </a:p>
        </p:txBody>
      </p:sp>
      <p:sp>
        <p:nvSpPr>
          <p:cNvPr id="97300" name="TextBox 7">
            <a:extLst>
              <a:ext uri="{FF2B5EF4-FFF2-40B4-BE49-F238E27FC236}">
                <a16:creationId xmlns:a16="http://schemas.microsoft.com/office/drawing/2014/main" id="{6429C8C3-FA93-CE6F-C298-BBF5BEB75E9B}"/>
              </a:ext>
            </a:extLst>
          </p:cNvPr>
          <p:cNvSpPr txBox="1">
            <a:spLocks noChangeArrowheads="1"/>
          </p:cNvSpPr>
          <p:nvPr/>
        </p:nvSpPr>
        <p:spPr bwMode="auto">
          <a:xfrm>
            <a:off x="8420100" y="2003425"/>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Elected officials</a:t>
            </a:r>
          </a:p>
        </p:txBody>
      </p:sp>
      <p:sp>
        <p:nvSpPr>
          <p:cNvPr id="97301" name="TextBox 8">
            <a:extLst>
              <a:ext uri="{FF2B5EF4-FFF2-40B4-BE49-F238E27FC236}">
                <a16:creationId xmlns:a16="http://schemas.microsoft.com/office/drawing/2014/main" id="{E9C372B1-0D71-6632-A823-20899B6305DA}"/>
              </a:ext>
            </a:extLst>
          </p:cNvPr>
          <p:cNvSpPr txBox="1">
            <a:spLocks noChangeArrowheads="1"/>
          </p:cNvSpPr>
          <p:nvPr/>
        </p:nvSpPr>
        <p:spPr bwMode="auto">
          <a:xfrm>
            <a:off x="9170988" y="2689225"/>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Behavioral health</a:t>
            </a:r>
          </a:p>
        </p:txBody>
      </p:sp>
      <p:sp>
        <p:nvSpPr>
          <p:cNvPr id="97302" name="TextBox 9">
            <a:extLst>
              <a:ext uri="{FF2B5EF4-FFF2-40B4-BE49-F238E27FC236}">
                <a16:creationId xmlns:a16="http://schemas.microsoft.com/office/drawing/2014/main" id="{268815BF-7E15-9224-E6A5-0E85B23902FC}"/>
              </a:ext>
            </a:extLst>
          </p:cNvPr>
          <p:cNvSpPr txBox="1">
            <a:spLocks noChangeArrowheads="1"/>
          </p:cNvSpPr>
          <p:nvPr/>
        </p:nvSpPr>
        <p:spPr bwMode="auto">
          <a:xfrm>
            <a:off x="10412413" y="2830513"/>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Community members</a:t>
            </a:r>
          </a:p>
        </p:txBody>
      </p:sp>
      <p:sp>
        <p:nvSpPr>
          <p:cNvPr id="97303" name="TextBox 10">
            <a:extLst>
              <a:ext uri="{FF2B5EF4-FFF2-40B4-BE49-F238E27FC236}">
                <a16:creationId xmlns:a16="http://schemas.microsoft.com/office/drawing/2014/main" id="{F1FC6F64-A0D5-BA29-7ED8-BAEB686DC6C7}"/>
              </a:ext>
            </a:extLst>
          </p:cNvPr>
          <p:cNvSpPr txBox="1">
            <a:spLocks noChangeArrowheads="1"/>
          </p:cNvSpPr>
          <p:nvPr/>
        </p:nvSpPr>
        <p:spPr bwMode="auto">
          <a:xfrm>
            <a:off x="9464675" y="3624263"/>
            <a:ext cx="1084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Schools &amp; colleges</a:t>
            </a:r>
          </a:p>
        </p:txBody>
      </p:sp>
      <p:sp>
        <p:nvSpPr>
          <p:cNvPr id="97304" name="TextBox 11">
            <a:extLst>
              <a:ext uri="{FF2B5EF4-FFF2-40B4-BE49-F238E27FC236}">
                <a16:creationId xmlns:a16="http://schemas.microsoft.com/office/drawing/2014/main" id="{2E527340-DDC0-A462-C429-CD10A62CB7DD}"/>
              </a:ext>
            </a:extLst>
          </p:cNvPr>
          <p:cNvSpPr txBox="1">
            <a:spLocks noChangeArrowheads="1"/>
          </p:cNvSpPr>
          <p:nvPr/>
        </p:nvSpPr>
        <p:spPr bwMode="auto">
          <a:xfrm>
            <a:off x="8986838" y="4484688"/>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Public </a:t>
            </a:r>
            <a:br>
              <a:rPr lang="en-US" altLang="en-US" sz="1200">
                <a:solidFill>
                  <a:schemeClr val="tx2"/>
                </a:solidFill>
              </a:rPr>
            </a:br>
            <a:r>
              <a:rPr lang="en-US" altLang="en-US" sz="1200">
                <a:solidFill>
                  <a:schemeClr val="tx2"/>
                </a:solidFill>
              </a:rPr>
              <a:t>health</a:t>
            </a:r>
          </a:p>
        </p:txBody>
      </p:sp>
      <p:sp>
        <p:nvSpPr>
          <p:cNvPr id="97305" name="TextBox 12">
            <a:extLst>
              <a:ext uri="{FF2B5EF4-FFF2-40B4-BE49-F238E27FC236}">
                <a16:creationId xmlns:a16="http://schemas.microsoft.com/office/drawing/2014/main" id="{F9EFC8C5-097B-8D4B-51D3-D2B2F63D2270}"/>
              </a:ext>
            </a:extLst>
          </p:cNvPr>
          <p:cNvSpPr txBox="1">
            <a:spLocks noChangeArrowheads="1"/>
          </p:cNvSpPr>
          <p:nvPr/>
        </p:nvSpPr>
        <p:spPr bwMode="auto">
          <a:xfrm>
            <a:off x="7402513" y="5067300"/>
            <a:ext cx="1779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Community-based &amp; social service organizations</a:t>
            </a:r>
          </a:p>
        </p:txBody>
      </p:sp>
      <p:sp>
        <p:nvSpPr>
          <p:cNvPr id="97306" name="TextBox 13">
            <a:extLst>
              <a:ext uri="{FF2B5EF4-FFF2-40B4-BE49-F238E27FC236}">
                <a16:creationId xmlns:a16="http://schemas.microsoft.com/office/drawing/2014/main" id="{E98DDFEA-A602-7DDA-47FD-4B9B2D54E12E}"/>
              </a:ext>
            </a:extLst>
          </p:cNvPr>
          <p:cNvSpPr txBox="1">
            <a:spLocks noChangeArrowheads="1"/>
          </p:cNvSpPr>
          <p:nvPr/>
        </p:nvSpPr>
        <p:spPr bwMode="auto">
          <a:xfrm>
            <a:off x="6111875" y="5138738"/>
            <a:ext cx="1084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Health </a:t>
            </a:r>
            <a:br>
              <a:rPr lang="en-US" altLang="en-US" sz="1200">
                <a:solidFill>
                  <a:schemeClr val="bg2"/>
                </a:solidFill>
              </a:rPr>
            </a:br>
            <a:r>
              <a:rPr lang="en-US" altLang="en-US" sz="1200">
                <a:solidFill>
                  <a:schemeClr val="bg2"/>
                </a:solidFill>
              </a:rPr>
              <a:t>plans</a:t>
            </a:r>
          </a:p>
        </p:txBody>
      </p:sp>
      <p:sp>
        <p:nvSpPr>
          <p:cNvPr id="97307" name="TextBox 14">
            <a:extLst>
              <a:ext uri="{FF2B5EF4-FFF2-40B4-BE49-F238E27FC236}">
                <a16:creationId xmlns:a16="http://schemas.microsoft.com/office/drawing/2014/main" id="{2A461078-FB19-4891-B52F-A2E7C939622A}"/>
              </a:ext>
            </a:extLst>
          </p:cNvPr>
          <p:cNvSpPr txBox="1">
            <a:spLocks noChangeArrowheads="1"/>
          </p:cNvSpPr>
          <p:nvPr/>
        </p:nvSpPr>
        <p:spPr bwMode="auto">
          <a:xfrm>
            <a:off x="5360988" y="4419600"/>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Tribes</a:t>
            </a:r>
          </a:p>
        </p:txBody>
      </p:sp>
      <p:sp>
        <p:nvSpPr>
          <p:cNvPr id="97308" name="TextBox 15">
            <a:extLst>
              <a:ext uri="{FF2B5EF4-FFF2-40B4-BE49-F238E27FC236}">
                <a16:creationId xmlns:a16="http://schemas.microsoft.com/office/drawing/2014/main" id="{BA654730-9316-3439-96C6-B1AB17A01748}"/>
              </a:ext>
            </a:extLst>
          </p:cNvPr>
          <p:cNvSpPr txBox="1">
            <a:spLocks noChangeArrowheads="1"/>
          </p:cNvSpPr>
          <p:nvPr/>
        </p:nvSpPr>
        <p:spPr bwMode="auto">
          <a:xfrm>
            <a:off x="5032375" y="3287713"/>
            <a:ext cx="1201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Local government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9F31884A-BD83-270B-8E6D-F1B759567D16}"/>
              </a:ext>
            </a:extLst>
          </p:cNvPr>
          <p:cNvSpPr>
            <a:spLocks noGrp="1" noChangeArrowheads="1"/>
          </p:cNvSpPr>
          <p:nvPr>
            <p:ph type="title"/>
          </p:nvPr>
        </p:nvSpPr>
        <p:spPr>
          <a:xfrm>
            <a:off x="963613" y="1638300"/>
            <a:ext cx="6846887" cy="2133600"/>
          </a:xfrm>
        </p:spPr>
        <p:txBody>
          <a:bodyPr/>
          <a:lstStyle/>
          <a:p>
            <a:pPr eaLnBrk="1" hangingPunct="1"/>
            <a:r>
              <a:rPr lang="en-US" altLang="en-US"/>
              <a:t>Olympic Connect: </a:t>
            </a:r>
            <a:br>
              <a:rPr lang="en-US" altLang="en-US"/>
            </a:br>
            <a:r>
              <a:rPr lang="en-US" altLang="en-US"/>
              <a:t>How does it work?</a:t>
            </a:r>
          </a:p>
        </p:txBody>
      </p:sp>
      <p:sp>
        <p:nvSpPr>
          <p:cNvPr id="3" name="Text Placeholder 2">
            <a:extLst>
              <a:ext uri="{FF2B5EF4-FFF2-40B4-BE49-F238E27FC236}">
                <a16:creationId xmlns:a16="http://schemas.microsoft.com/office/drawing/2014/main" id="{7B7AAA44-05ED-3BEA-8DED-6F1EFBF78AB8}"/>
              </a:ext>
            </a:extLst>
          </p:cNvPr>
          <p:cNvSpPr>
            <a:spLocks noGrp="1"/>
          </p:cNvSpPr>
          <p:nvPr>
            <p:ph type="body" idx="1"/>
          </p:nvPr>
        </p:nvSpPr>
        <p:spPr>
          <a:xfrm>
            <a:off x="963613" y="4076700"/>
            <a:ext cx="6846887" cy="876300"/>
          </a:xfrm>
        </p:spPr>
        <p:txBody>
          <a:bodyPr/>
          <a:lstStyle/>
          <a:p>
            <a:pPr eaLnBrk="1" hangingPunct="1">
              <a:defRPr/>
            </a:pPr>
            <a:r>
              <a:rPr lang="en-US"/>
              <a:t>Olympic Connect is there to catch you with care.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Placeholder 1">
            <a:extLst>
              <a:ext uri="{FF2B5EF4-FFF2-40B4-BE49-F238E27FC236}">
                <a16:creationId xmlns:a16="http://schemas.microsoft.com/office/drawing/2014/main" id="{5F3075F9-0C5D-EF9B-95EB-5C0192BE7AEB}"/>
              </a:ext>
            </a:extLst>
          </p:cNvPr>
          <p:cNvSpPr>
            <a:spLocks noGrp="1" noChangeArrowheads="1"/>
          </p:cNvSpPr>
          <p:nvPr>
            <p:ph type="body" sz="quarter" idx="13"/>
          </p:nvPr>
        </p:nvSpPr>
        <p:spPr>
          <a:xfrm>
            <a:off x="647700" y="1638300"/>
            <a:ext cx="3429000" cy="4316413"/>
          </a:xfrm>
        </p:spPr>
        <p:txBody>
          <a:bodyPr/>
          <a:lstStyle/>
          <a:p>
            <a:pPr eaLnBrk="1" hangingPunct="1"/>
            <a:endParaRPr lang="en-US" altLang="en-US"/>
          </a:p>
        </p:txBody>
      </p:sp>
      <p:sp>
        <p:nvSpPr>
          <p:cNvPr id="101379" name="Title 2">
            <a:extLst>
              <a:ext uri="{FF2B5EF4-FFF2-40B4-BE49-F238E27FC236}">
                <a16:creationId xmlns:a16="http://schemas.microsoft.com/office/drawing/2014/main" id="{D71D3E92-CE75-BC82-CC59-7CAD56E8EC0D}"/>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101380" name="Picture 3">
            <a:extLst>
              <a:ext uri="{FF2B5EF4-FFF2-40B4-BE49-F238E27FC236}">
                <a16:creationId xmlns:a16="http://schemas.microsoft.com/office/drawing/2014/main" id="{D214DB09-D5EF-C9BD-F301-A702943AC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1668463"/>
            <a:ext cx="25061863"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Box 4">
            <a:extLst>
              <a:ext uri="{FF2B5EF4-FFF2-40B4-BE49-F238E27FC236}">
                <a16:creationId xmlns:a16="http://schemas.microsoft.com/office/drawing/2014/main" id="{F97596F5-4436-350D-AFFA-F74D0454F03A}"/>
              </a:ext>
            </a:extLst>
          </p:cNvPr>
          <p:cNvSpPr txBox="1">
            <a:spLocks noChangeArrowheads="1"/>
          </p:cNvSpPr>
          <p:nvPr/>
        </p:nvSpPr>
        <p:spPr bwMode="auto">
          <a:xfrm>
            <a:off x="1001713" y="3429000"/>
            <a:ext cx="225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b="1"/>
              <a:t>ENGAGEMENT</a:t>
            </a:r>
          </a:p>
        </p:txBody>
      </p:sp>
      <p:sp>
        <p:nvSpPr>
          <p:cNvPr id="101382" name="TextBox 5">
            <a:extLst>
              <a:ext uri="{FF2B5EF4-FFF2-40B4-BE49-F238E27FC236}">
                <a16:creationId xmlns:a16="http://schemas.microsoft.com/office/drawing/2014/main" id="{5FD8385A-58D0-1E8D-9BA3-6E5F0E114EB4}"/>
              </a:ext>
            </a:extLst>
          </p:cNvPr>
          <p:cNvSpPr txBox="1">
            <a:spLocks noChangeArrowheads="1"/>
          </p:cNvSpPr>
          <p:nvPr/>
        </p:nvSpPr>
        <p:spPr bwMode="auto">
          <a:xfrm>
            <a:off x="3467100" y="4551363"/>
            <a:ext cx="2459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b="1"/>
              <a:t>ACTION PLANNING</a:t>
            </a:r>
          </a:p>
        </p:txBody>
      </p:sp>
      <p:sp>
        <p:nvSpPr>
          <p:cNvPr id="101383" name="TextBox 6">
            <a:extLst>
              <a:ext uri="{FF2B5EF4-FFF2-40B4-BE49-F238E27FC236}">
                <a16:creationId xmlns:a16="http://schemas.microsoft.com/office/drawing/2014/main" id="{945CF777-42ED-63AF-6BD4-E1CE92C0C647}"/>
              </a:ext>
            </a:extLst>
          </p:cNvPr>
          <p:cNvSpPr txBox="1">
            <a:spLocks noChangeArrowheads="1"/>
          </p:cNvSpPr>
          <p:nvPr/>
        </p:nvSpPr>
        <p:spPr bwMode="auto">
          <a:xfrm>
            <a:off x="5722938" y="2532063"/>
            <a:ext cx="1919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b="1"/>
              <a:t>RESOURCES &amp; REFERRALS</a:t>
            </a:r>
          </a:p>
        </p:txBody>
      </p:sp>
      <p:sp>
        <p:nvSpPr>
          <p:cNvPr id="101384" name="TextBox 7">
            <a:extLst>
              <a:ext uri="{FF2B5EF4-FFF2-40B4-BE49-F238E27FC236}">
                <a16:creationId xmlns:a16="http://schemas.microsoft.com/office/drawing/2014/main" id="{D3B554BF-9662-8AB6-71C3-4062C86A5EFD}"/>
              </a:ext>
            </a:extLst>
          </p:cNvPr>
          <p:cNvSpPr txBox="1">
            <a:spLocks noChangeArrowheads="1"/>
          </p:cNvSpPr>
          <p:nvPr/>
        </p:nvSpPr>
        <p:spPr bwMode="auto">
          <a:xfrm>
            <a:off x="8642350" y="2263775"/>
            <a:ext cx="2090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b="1"/>
              <a:t>DISCHARGE</a:t>
            </a:r>
          </a:p>
        </p:txBody>
      </p:sp>
      <p:sp>
        <p:nvSpPr>
          <p:cNvPr id="101385" name="TextBox 8">
            <a:extLst>
              <a:ext uri="{FF2B5EF4-FFF2-40B4-BE49-F238E27FC236}">
                <a16:creationId xmlns:a16="http://schemas.microsoft.com/office/drawing/2014/main" id="{5D45CDFC-51AC-7BE8-27E1-B033D11E1EC0}"/>
              </a:ext>
            </a:extLst>
          </p:cNvPr>
          <p:cNvSpPr txBox="1">
            <a:spLocks noChangeArrowheads="1"/>
          </p:cNvSpPr>
          <p:nvPr/>
        </p:nvSpPr>
        <p:spPr bwMode="auto">
          <a:xfrm>
            <a:off x="3567113" y="4911725"/>
            <a:ext cx="2259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a:t>Assessment &amp; plan</a:t>
            </a:r>
          </a:p>
        </p:txBody>
      </p:sp>
      <p:sp>
        <p:nvSpPr>
          <p:cNvPr id="101386" name="TextBox 9">
            <a:extLst>
              <a:ext uri="{FF2B5EF4-FFF2-40B4-BE49-F238E27FC236}">
                <a16:creationId xmlns:a16="http://schemas.microsoft.com/office/drawing/2014/main" id="{9F78C640-0EC7-CC2A-F523-48074669F639}"/>
              </a:ext>
            </a:extLst>
          </p:cNvPr>
          <p:cNvSpPr txBox="1">
            <a:spLocks noChangeArrowheads="1"/>
          </p:cNvSpPr>
          <p:nvPr/>
        </p:nvSpPr>
        <p:spPr bwMode="auto">
          <a:xfrm>
            <a:off x="1001713" y="3843338"/>
            <a:ext cx="225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a:t>Identify and engage</a:t>
            </a:r>
          </a:p>
        </p:txBody>
      </p:sp>
      <p:sp>
        <p:nvSpPr>
          <p:cNvPr id="101387" name="TextBox 10">
            <a:extLst>
              <a:ext uri="{FF2B5EF4-FFF2-40B4-BE49-F238E27FC236}">
                <a16:creationId xmlns:a16="http://schemas.microsoft.com/office/drawing/2014/main" id="{4278199C-4B2D-9104-9A79-BD14AA01C798}"/>
              </a:ext>
            </a:extLst>
          </p:cNvPr>
          <p:cNvSpPr txBox="1">
            <a:spLocks noChangeArrowheads="1"/>
          </p:cNvSpPr>
          <p:nvPr/>
        </p:nvSpPr>
        <p:spPr bwMode="auto">
          <a:xfrm>
            <a:off x="5656263" y="3152775"/>
            <a:ext cx="2257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a:t>Connect and </a:t>
            </a:r>
            <a:br>
              <a:rPr lang="en-US" altLang="en-US"/>
            </a:br>
            <a:r>
              <a:rPr lang="en-US" altLang="en-US"/>
              <a:t>follow up</a:t>
            </a:r>
          </a:p>
        </p:txBody>
      </p:sp>
      <p:sp>
        <p:nvSpPr>
          <p:cNvPr id="101388" name="TextBox 11">
            <a:extLst>
              <a:ext uri="{FF2B5EF4-FFF2-40B4-BE49-F238E27FC236}">
                <a16:creationId xmlns:a16="http://schemas.microsoft.com/office/drawing/2014/main" id="{93BB6812-BDA2-534F-9289-1838C5E52AB7}"/>
              </a:ext>
            </a:extLst>
          </p:cNvPr>
          <p:cNvSpPr txBox="1">
            <a:spLocks noChangeArrowheads="1"/>
          </p:cNvSpPr>
          <p:nvPr/>
        </p:nvSpPr>
        <p:spPr bwMode="auto">
          <a:xfrm>
            <a:off x="8558213" y="2668588"/>
            <a:ext cx="2259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a:t>Accountability and track outcomes</a:t>
            </a:r>
          </a:p>
        </p:txBody>
      </p:sp>
      <p:sp>
        <p:nvSpPr>
          <p:cNvPr id="13" name="Rectangle 12">
            <a:extLst>
              <a:ext uri="{FF2B5EF4-FFF2-40B4-BE49-F238E27FC236}">
                <a16:creationId xmlns:a16="http://schemas.microsoft.com/office/drawing/2014/main" id="{D5904A12-7342-3A90-B31F-F2A405898056}"/>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101390" name="TextBox 14">
            <a:extLst>
              <a:ext uri="{FF2B5EF4-FFF2-40B4-BE49-F238E27FC236}">
                <a16:creationId xmlns:a16="http://schemas.microsoft.com/office/drawing/2014/main" id="{EF287F71-197D-8B61-4A65-C14600FA516F}"/>
              </a:ext>
            </a:extLst>
          </p:cNvPr>
          <p:cNvSpPr txBox="1">
            <a:spLocks noChangeArrowheads="1"/>
          </p:cNvSpPr>
          <p:nvPr/>
        </p:nvSpPr>
        <p:spPr bwMode="auto">
          <a:xfrm>
            <a:off x="8115300" y="5502275"/>
            <a:ext cx="2925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eaLnBrk="1" hangingPunct="1"/>
            <a:r>
              <a:rPr lang="en-US" altLang="en-US" sz="2000">
                <a:solidFill>
                  <a:srgbClr val="536C67"/>
                </a:solidFill>
              </a:rPr>
              <a:t>Healthy People,</a:t>
            </a:r>
          </a:p>
          <a:p>
            <a:pPr eaLnBrk="1" hangingPunct="1"/>
            <a:r>
              <a:rPr lang="en-US" altLang="en-US" sz="2000">
                <a:solidFill>
                  <a:srgbClr val="536C67"/>
                </a:solidFill>
              </a:rPr>
              <a:t>Thriving Communities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itle 2">
            <a:extLst>
              <a:ext uri="{FF2B5EF4-FFF2-40B4-BE49-F238E27FC236}">
                <a16:creationId xmlns:a16="http://schemas.microsoft.com/office/drawing/2014/main" id="{7B932678-F532-F6E9-3C3F-6577196B3DA9}"/>
              </a:ext>
            </a:extLst>
          </p:cNvPr>
          <p:cNvSpPr>
            <a:spLocks noGrp="1" noChangeArrowheads="1"/>
          </p:cNvSpPr>
          <p:nvPr>
            <p:ph type="title"/>
          </p:nvPr>
        </p:nvSpPr>
        <p:spPr/>
        <p:txBody>
          <a:bodyPr/>
          <a:lstStyle/>
          <a:p>
            <a:pPr eaLnBrk="1" hangingPunct="1"/>
            <a:r>
              <a:rPr lang="en-US" altLang="en-US"/>
              <a:t>Olympic Connect: How does it work?</a:t>
            </a:r>
          </a:p>
        </p:txBody>
      </p:sp>
      <p:sp>
        <p:nvSpPr>
          <p:cNvPr id="2" name="Text Placeholder 1">
            <a:extLst>
              <a:ext uri="{FF2B5EF4-FFF2-40B4-BE49-F238E27FC236}">
                <a16:creationId xmlns:a16="http://schemas.microsoft.com/office/drawing/2014/main" id="{116718A9-D358-1232-F35F-28E0E4A22558}"/>
              </a:ext>
            </a:extLst>
          </p:cNvPr>
          <p:cNvSpPr>
            <a:spLocks noGrp="1"/>
          </p:cNvSpPr>
          <p:nvPr>
            <p:ph sz="quarter" idx="13"/>
          </p:nvPr>
        </p:nvSpPr>
        <p:spPr/>
        <p:txBody>
          <a:bodyPr/>
          <a:lstStyle/>
          <a:p>
            <a:pPr marL="0" indent="0" eaLnBrk="1" hangingPunct="1">
              <a:buFontTx/>
              <a:buNone/>
              <a:defRPr/>
            </a:pPr>
            <a:r>
              <a:rPr lang="en-US" dirty="0"/>
              <a:t>Community members can get connected through many avenues. </a:t>
            </a:r>
          </a:p>
          <a:p>
            <a:pPr eaLnBrk="1" hangingPunct="1">
              <a:buFont typeface="Arial" panose="020B0604020202020204" pitchFamily="34" charset="0"/>
              <a:buChar char="•"/>
              <a:defRPr/>
            </a:pPr>
            <a:r>
              <a:rPr lang="en-US" dirty="0"/>
              <a:t>Self-referral online: Website coming December 2024</a:t>
            </a:r>
          </a:p>
          <a:p>
            <a:pPr eaLnBrk="1" hangingPunct="1">
              <a:buFont typeface="Arial" panose="020B0604020202020204" pitchFamily="34" charset="0"/>
              <a:buChar char="•"/>
              <a:defRPr/>
            </a:pPr>
            <a:r>
              <a:rPr lang="en-US" dirty="0"/>
              <a:t>Care team referral</a:t>
            </a:r>
          </a:p>
          <a:p>
            <a:pPr eaLnBrk="1" hangingPunct="1">
              <a:buFont typeface="Arial" panose="020B0604020202020204" pitchFamily="34" charset="0"/>
              <a:buChar char="•"/>
              <a:defRPr/>
            </a:pPr>
            <a:r>
              <a:rPr lang="en-US" dirty="0"/>
              <a:t>Email: </a:t>
            </a:r>
            <a:r>
              <a:rPr lang="en-US" dirty="0">
                <a:hlinkClick r:id="rId3"/>
              </a:rPr>
              <a:t>Connect@OlympicCH.org</a:t>
            </a:r>
            <a:endParaRPr lang="en-US" dirty="0"/>
          </a:p>
          <a:p>
            <a:pPr eaLnBrk="1" hangingPunct="1">
              <a:buFont typeface="Arial" panose="020B0604020202020204" pitchFamily="34" charset="0"/>
              <a:buChar char="•"/>
              <a:defRPr/>
            </a:pPr>
            <a:r>
              <a:rPr lang="en-US" dirty="0"/>
              <a:t>Local phone: 360-301-8252</a:t>
            </a:r>
          </a:p>
          <a:p>
            <a:pPr eaLnBrk="1" hangingPunct="1">
              <a:buFont typeface="Arial" panose="020B0604020202020204" pitchFamily="34" charset="0"/>
              <a:buChar char="•"/>
              <a:defRPr/>
            </a:pPr>
            <a:r>
              <a:rPr lang="en-US" dirty="0"/>
              <a:t>Statewide phone: 833-453-0336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3">
            <a:extLst>
              <a:ext uri="{FF2B5EF4-FFF2-40B4-BE49-F238E27FC236}">
                <a16:creationId xmlns:a16="http://schemas.microsoft.com/office/drawing/2014/main" id="{E478A219-FE21-4A19-F875-B2241D8DE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1955800"/>
            <a:ext cx="695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7" name="Graphic 17">
            <a:extLst>
              <a:ext uri="{FF2B5EF4-FFF2-40B4-BE49-F238E27FC236}">
                <a16:creationId xmlns:a16="http://schemas.microsoft.com/office/drawing/2014/main" id="{E407DE3D-C3D2-37BA-64F0-22463878025D}"/>
              </a:ext>
            </a:extLst>
          </p:cNvPr>
          <p:cNvGrpSpPr>
            <a:grpSpLocks/>
          </p:cNvGrpSpPr>
          <p:nvPr/>
        </p:nvGrpSpPr>
        <p:grpSpPr bwMode="auto">
          <a:xfrm>
            <a:off x="9136063" y="2511425"/>
            <a:ext cx="1135062" cy="801688"/>
            <a:chOff x="9135982" y="2511498"/>
            <a:chExt cx="1135219" cy="802282"/>
          </a:xfrm>
        </p:grpSpPr>
        <p:sp>
          <p:nvSpPr>
            <p:cNvPr id="103487" name="Freeform 29">
              <a:extLst>
                <a:ext uri="{FF2B5EF4-FFF2-40B4-BE49-F238E27FC236}">
                  <a16:creationId xmlns:a16="http://schemas.microsoft.com/office/drawing/2014/main" id="{37DA7BF3-901F-E03B-D883-2D4AFF3EC813}"/>
                </a:ext>
              </a:extLst>
            </p:cNvPr>
            <p:cNvSpPr>
              <a:spLocks/>
            </p:cNvSpPr>
            <p:nvPr/>
          </p:nvSpPr>
          <p:spPr bwMode="auto">
            <a:xfrm>
              <a:off x="9135982" y="2511498"/>
              <a:ext cx="1135219" cy="801546"/>
            </a:xfrm>
            <a:custGeom>
              <a:avLst/>
              <a:gdLst>
                <a:gd name="T0" fmla="*/ 872651 w 1135219"/>
                <a:gd name="T1" fmla="*/ 64664 h 801546"/>
                <a:gd name="T2" fmla="*/ 1120720 w 1135219"/>
                <a:gd name="T3" fmla="*/ 525119 h 801546"/>
                <a:gd name="T4" fmla="*/ 218986 w 1135219"/>
                <a:gd name="T5" fmla="*/ 794476 h 801546"/>
                <a:gd name="T6" fmla="*/ 414 w 1135219"/>
                <a:gd name="T7" fmla="*/ 374140 h 801546"/>
                <a:gd name="T8" fmla="*/ 169344 w 1135219"/>
                <a:gd name="T9" fmla="*/ 127816 h 801546"/>
                <a:gd name="T10" fmla="*/ 413795 w 1135219"/>
                <a:gd name="T11" fmla="*/ 10943 h 801546"/>
                <a:gd name="T12" fmla="*/ 872651 w 1135219"/>
                <a:gd name="T13" fmla="*/ 64664 h 8015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5219" h="801546">
                  <a:moveTo>
                    <a:pt x="872651" y="64664"/>
                  </a:moveTo>
                  <a:cubicBezTo>
                    <a:pt x="1025534" y="131781"/>
                    <a:pt x="1184632" y="308869"/>
                    <a:pt x="1120720" y="525119"/>
                  </a:cubicBezTo>
                  <a:cubicBezTo>
                    <a:pt x="1047658" y="772263"/>
                    <a:pt x="425676" y="822840"/>
                    <a:pt x="218986" y="794476"/>
                  </a:cubicBezTo>
                  <a:cubicBezTo>
                    <a:pt x="12364" y="766112"/>
                    <a:pt x="9428" y="518216"/>
                    <a:pt x="414" y="374140"/>
                  </a:cubicBezTo>
                  <a:cubicBezTo>
                    <a:pt x="-3136" y="317275"/>
                    <a:pt x="13115" y="276609"/>
                    <a:pt x="169344" y="127816"/>
                  </a:cubicBezTo>
                  <a:cubicBezTo>
                    <a:pt x="240836" y="59674"/>
                    <a:pt x="332061" y="33360"/>
                    <a:pt x="413795" y="10943"/>
                  </a:cubicBezTo>
                  <a:cubicBezTo>
                    <a:pt x="535815" y="-22548"/>
                    <a:pt x="789551" y="28166"/>
                    <a:pt x="872651" y="64664"/>
                  </a:cubicBezTo>
                  <a:close/>
                </a:path>
              </a:pathLst>
            </a:custGeom>
            <a:solidFill>
              <a:srgbClr val="C6A13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88" name="Freeform 30">
              <a:extLst>
                <a:ext uri="{FF2B5EF4-FFF2-40B4-BE49-F238E27FC236}">
                  <a16:creationId xmlns:a16="http://schemas.microsoft.com/office/drawing/2014/main" id="{0C2C11FA-4B7C-A3F4-8CB4-1E1C9360AD0D}"/>
                </a:ext>
              </a:extLst>
            </p:cNvPr>
            <p:cNvSpPr>
              <a:spLocks/>
            </p:cNvSpPr>
            <p:nvPr/>
          </p:nvSpPr>
          <p:spPr bwMode="auto">
            <a:xfrm>
              <a:off x="9143429" y="3004289"/>
              <a:ext cx="663702" cy="309491"/>
            </a:xfrm>
            <a:custGeom>
              <a:avLst/>
              <a:gdLst>
                <a:gd name="T0" fmla="*/ 663703 w 663702"/>
                <a:gd name="T1" fmla="*/ 281113 h 309491"/>
                <a:gd name="T2" fmla="*/ 211538 w 663702"/>
                <a:gd name="T3" fmla="*/ 301617 h 309491"/>
                <a:gd name="T4" fmla="*/ 0 w 663702"/>
                <a:gd name="T5" fmla="*/ 0 h 309491"/>
                <a:gd name="T6" fmla="*/ 102355 w 663702"/>
                <a:gd name="T7" fmla="*/ 110996 h 309491"/>
                <a:gd name="T8" fmla="*/ 343391 w 663702"/>
                <a:gd name="T9" fmla="*/ 199916 h 309491"/>
                <a:gd name="T10" fmla="*/ 663703 w 663702"/>
                <a:gd name="T11" fmla="*/ 281044 h 3094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3702" h="309491">
                  <a:moveTo>
                    <a:pt x="663703" y="281113"/>
                  </a:moveTo>
                  <a:cubicBezTo>
                    <a:pt x="491973" y="314603"/>
                    <a:pt x="302763" y="314193"/>
                    <a:pt x="211538" y="301617"/>
                  </a:cubicBezTo>
                  <a:cubicBezTo>
                    <a:pt x="53806" y="279951"/>
                    <a:pt x="11540" y="140112"/>
                    <a:pt x="0" y="0"/>
                  </a:cubicBezTo>
                  <a:cubicBezTo>
                    <a:pt x="37009" y="20026"/>
                    <a:pt x="67941" y="57207"/>
                    <a:pt x="102355" y="110996"/>
                  </a:cubicBezTo>
                  <a:cubicBezTo>
                    <a:pt x="158551" y="198891"/>
                    <a:pt x="300578" y="197387"/>
                    <a:pt x="343391" y="199916"/>
                  </a:cubicBezTo>
                  <a:cubicBezTo>
                    <a:pt x="503171" y="209348"/>
                    <a:pt x="620070" y="273116"/>
                    <a:pt x="663703" y="281044"/>
                  </a:cubicBezTo>
                  <a:lnTo>
                    <a:pt x="663703" y="281113"/>
                  </a:lnTo>
                  <a:close/>
                </a:path>
              </a:pathLst>
            </a:custGeom>
            <a:solidFill>
              <a:srgbClr val="8C773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28" name="Graphic 17">
            <a:extLst>
              <a:ext uri="{FF2B5EF4-FFF2-40B4-BE49-F238E27FC236}">
                <a16:creationId xmlns:a16="http://schemas.microsoft.com/office/drawing/2014/main" id="{0D4A2909-13C5-B351-1CA7-1302ABDA6B87}"/>
              </a:ext>
            </a:extLst>
          </p:cNvPr>
          <p:cNvGrpSpPr>
            <a:grpSpLocks/>
          </p:cNvGrpSpPr>
          <p:nvPr/>
        </p:nvGrpSpPr>
        <p:grpSpPr bwMode="auto">
          <a:xfrm>
            <a:off x="7226300" y="1695450"/>
            <a:ext cx="1108075" cy="925513"/>
            <a:chOff x="7227017" y="1696184"/>
            <a:chExt cx="1107952" cy="925496"/>
          </a:xfrm>
        </p:grpSpPr>
        <p:sp>
          <p:nvSpPr>
            <p:cNvPr id="103484" name="Freeform 32">
              <a:extLst>
                <a:ext uri="{FF2B5EF4-FFF2-40B4-BE49-F238E27FC236}">
                  <a16:creationId xmlns:a16="http://schemas.microsoft.com/office/drawing/2014/main" id="{6D2F7F98-2934-6B39-4B8F-6003E7B78FAD}"/>
                </a:ext>
              </a:extLst>
            </p:cNvPr>
            <p:cNvSpPr>
              <a:spLocks/>
            </p:cNvSpPr>
            <p:nvPr/>
          </p:nvSpPr>
          <p:spPr bwMode="auto">
            <a:xfrm>
              <a:off x="7227017" y="1696184"/>
              <a:ext cx="1107952" cy="925408"/>
            </a:xfrm>
            <a:custGeom>
              <a:avLst/>
              <a:gdLst>
                <a:gd name="T0" fmla="*/ 162517 w 1107952"/>
                <a:gd name="T1" fmla="*/ 81066 h 925408"/>
                <a:gd name="T2" fmla="*/ 94508 w 1107952"/>
                <a:gd name="T3" fmla="*/ 795432 h 925408"/>
                <a:gd name="T4" fmla="*/ 998905 w 1107952"/>
                <a:gd name="T5" fmla="*/ 751553 h 925408"/>
                <a:gd name="T6" fmla="*/ 1012083 w 1107952"/>
                <a:gd name="T7" fmla="*/ 200468 h 925408"/>
                <a:gd name="T8" fmla="*/ 162517 w 1107952"/>
                <a:gd name="T9" fmla="*/ 81134 h 9254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7952" h="925408">
                  <a:moveTo>
                    <a:pt x="162517" y="81066"/>
                  </a:moveTo>
                  <a:cubicBezTo>
                    <a:pt x="68151" y="134718"/>
                    <a:pt x="-110612" y="536122"/>
                    <a:pt x="94508" y="795432"/>
                  </a:cubicBezTo>
                  <a:cubicBezTo>
                    <a:pt x="299695" y="1054673"/>
                    <a:pt x="854215" y="864941"/>
                    <a:pt x="998905" y="751553"/>
                  </a:cubicBezTo>
                  <a:cubicBezTo>
                    <a:pt x="1143595" y="638164"/>
                    <a:pt x="1140522" y="320418"/>
                    <a:pt x="1012083" y="200468"/>
                  </a:cubicBezTo>
                  <a:cubicBezTo>
                    <a:pt x="879889" y="76965"/>
                    <a:pt x="368797" y="-108256"/>
                    <a:pt x="162517" y="81134"/>
                  </a:cubicBezTo>
                </a:path>
              </a:pathLst>
            </a:custGeom>
            <a:solidFill>
              <a:srgbClr val="F3EFE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85" name="Freeform 33">
              <a:extLst>
                <a:ext uri="{FF2B5EF4-FFF2-40B4-BE49-F238E27FC236}">
                  <a16:creationId xmlns:a16="http://schemas.microsoft.com/office/drawing/2014/main" id="{4C3651E9-EDE9-7C78-F3EA-27C4C3FD64C1}"/>
                </a:ext>
              </a:extLst>
            </p:cNvPr>
            <p:cNvSpPr>
              <a:spLocks/>
            </p:cNvSpPr>
            <p:nvPr/>
          </p:nvSpPr>
          <p:spPr bwMode="auto">
            <a:xfrm>
              <a:off x="7314765" y="2355605"/>
              <a:ext cx="981760" cy="266076"/>
            </a:xfrm>
            <a:custGeom>
              <a:avLst/>
              <a:gdLst>
                <a:gd name="T0" fmla="*/ 981693 w 981760"/>
                <a:gd name="T1" fmla="*/ 0 h 266076"/>
                <a:gd name="T2" fmla="*/ 917917 w 981760"/>
                <a:gd name="T3" fmla="*/ 86528 h 266076"/>
                <a:gd name="T4" fmla="*/ 911157 w 981760"/>
                <a:gd name="T5" fmla="*/ 92064 h 266076"/>
                <a:gd name="T6" fmla="*/ 791390 w 981760"/>
                <a:gd name="T7" fmla="*/ 160479 h 266076"/>
                <a:gd name="T8" fmla="*/ 775003 w 981760"/>
                <a:gd name="T9" fmla="*/ 167724 h 266076"/>
                <a:gd name="T10" fmla="*/ 758001 w 981760"/>
                <a:gd name="T11" fmla="*/ 174969 h 266076"/>
                <a:gd name="T12" fmla="*/ 675038 w 981760"/>
                <a:gd name="T13" fmla="*/ 205794 h 266076"/>
                <a:gd name="T14" fmla="*/ 635502 w 981760"/>
                <a:gd name="T15" fmla="*/ 218301 h 266076"/>
                <a:gd name="T16" fmla="*/ 635434 w 981760"/>
                <a:gd name="T17" fmla="*/ 218301 h 266076"/>
                <a:gd name="T18" fmla="*/ 594601 w 981760"/>
                <a:gd name="T19" fmla="*/ 229784 h 266076"/>
                <a:gd name="T20" fmla="*/ 584154 w 981760"/>
                <a:gd name="T21" fmla="*/ 232449 h 266076"/>
                <a:gd name="T22" fmla="*/ 552676 w 981760"/>
                <a:gd name="T23" fmla="*/ 240036 h 266076"/>
                <a:gd name="T24" fmla="*/ 552608 w 981760"/>
                <a:gd name="T25" fmla="*/ 240036 h 266076"/>
                <a:gd name="T26" fmla="*/ 531372 w 981760"/>
                <a:gd name="T27" fmla="*/ 244615 h 266076"/>
                <a:gd name="T28" fmla="*/ 531304 w 981760"/>
                <a:gd name="T29" fmla="*/ 244615 h 266076"/>
                <a:gd name="T30" fmla="*/ 509931 w 981760"/>
                <a:gd name="T31" fmla="*/ 248853 h 266076"/>
                <a:gd name="T32" fmla="*/ 466709 w 981760"/>
                <a:gd name="T33" fmla="*/ 256029 h 266076"/>
                <a:gd name="T34" fmla="*/ 423349 w 981760"/>
                <a:gd name="T35" fmla="*/ 261428 h 266076"/>
                <a:gd name="T36" fmla="*/ 401704 w 981760"/>
                <a:gd name="T37" fmla="*/ 263411 h 266076"/>
                <a:gd name="T38" fmla="*/ 380127 w 981760"/>
                <a:gd name="T39" fmla="*/ 264846 h 266076"/>
                <a:gd name="T40" fmla="*/ 358618 w 981760"/>
                <a:gd name="T41" fmla="*/ 265734 h 266076"/>
                <a:gd name="T42" fmla="*/ 337246 w 981760"/>
                <a:gd name="T43" fmla="*/ 266076 h 266076"/>
                <a:gd name="T44" fmla="*/ 315873 w 981760"/>
                <a:gd name="T45" fmla="*/ 265734 h 266076"/>
                <a:gd name="T46" fmla="*/ 307475 w 981760"/>
                <a:gd name="T47" fmla="*/ 265393 h 266076"/>
                <a:gd name="T48" fmla="*/ 242743 w 981760"/>
                <a:gd name="T49" fmla="*/ 259446 h 266076"/>
                <a:gd name="T50" fmla="*/ 232637 w 981760"/>
                <a:gd name="T51" fmla="*/ 257806 h 266076"/>
                <a:gd name="T52" fmla="*/ 222600 w 981760"/>
                <a:gd name="T53" fmla="*/ 256029 h 266076"/>
                <a:gd name="T54" fmla="*/ 212631 w 981760"/>
                <a:gd name="T55" fmla="*/ 254047 h 266076"/>
                <a:gd name="T56" fmla="*/ 191805 w 981760"/>
                <a:gd name="T57" fmla="*/ 249263 h 266076"/>
                <a:gd name="T58" fmla="*/ 173710 w 981760"/>
                <a:gd name="T59" fmla="*/ 244273 h 266076"/>
                <a:gd name="T60" fmla="*/ 173027 w 981760"/>
                <a:gd name="T61" fmla="*/ 244068 h 266076"/>
                <a:gd name="T62" fmla="*/ 172412 w 981760"/>
                <a:gd name="T63" fmla="*/ 243931 h 266076"/>
                <a:gd name="T64" fmla="*/ 171730 w 981760"/>
                <a:gd name="T65" fmla="*/ 243726 h 266076"/>
                <a:gd name="T66" fmla="*/ 171047 w 981760"/>
                <a:gd name="T67" fmla="*/ 243590 h 266076"/>
                <a:gd name="T68" fmla="*/ 167974 w 981760"/>
                <a:gd name="T69" fmla="*/ 242565 h 266076"/>
                <a:gd name="T70" fmla="*/ 159780 w 981760"/>
                <a:gd name="T71" fmla="*/ 239899 h 266076"/>
                <a:gd name="T72" fmla="*/ 135813 w 981760"/>
                <a:gd name="T73" fmla="*/ 231014 h 266076"/>
                <a:gd name="T74" fmla="*/ 127210 w 981760"/>
                <a:gd name="T75" fmla="*/ 227323 h 266076"/>
                <a:gd name="T76" fmla="*/ 126595 w 981760"/>
                <a:gd name="T77" fmla="*/ 227118 h 266076"/>
                <a:gd name="T78" fmla="*/ 116558 w 981760"/>
                <a:gd name="T79" fmla="*/ 222470 h 266076"/>
                <a:gd name="T80" fmla="*/ 103448 w 981760"/>
                <a:gd name="T81" fmla="*/ 215841 h 266076"/>
                <a:gd name="T82" fmla="*/ 96073 w 981760"/>
                <a:gd name="T83" fmla="*/ 211808 h 266076"/>
                <a:gd name="T84" fmla="*/ 87265 w 981760"/>
                <a:gd name="T85" fmla="*/ 206682 h 266076"/>
                <a:gd name="T86" fmla="*/ 84943 w 981760"/>
                <a:gd name="T87" fmla="*/ 205247 h 266076"/>
                <a:gd name="T88" fmla="*/ 76613 w 981760"/>
                <a:gd name="T89" fmla="*/ 199848 h 266076"/>
                <a:gd name="T90" fmla="*/ 76476 w 981760"/>
                <a:gd name="T91" fmla="*/ 199848 h 266076"/>
                <a:gd name="T92" fmla="*/ 67326 w 981760"/>
                <a:gd name="T93" fmla="*/ 193560 h 266076"/>
                <a:gd name="T94" fmla="*/ 66848 w 981760"/>
                <a:gd name="T95" fmla="*/ 193218 h 266076"/>
                <a:gd name="T96" fmla="*/ 59474 w 981760"/>
                <a:gd name="T97" fmla="*/ 187750 h 266076"/>
                <a:gd name="T98" fmla="*/ 56674 w 981760"/>
                <a:gd name="T99" fmla="*/ 185563 h 266076"/>
                <a:gd name="T100" fmla="*/ 50187 w 981760"/>
                <a:gd name="T101" fmla="*/ 180300 h 266076"/>
                <a:gd name="T102" fmla="*/ 48139 w 981760"/>
                <a:gd name="T103" fmla="*/ 178592 h 266076"/>
                <a:gd name="T104" fmla="*/ 42130 w 981760"/>
                <a:gd name="T105" fmla="*/ 173397 h 266076"/>
                <a:gd name="T106" fmla="*/ 35916 w 981760"/>
                <a:gd name="T107" fmla="*/ 167724 h 266076"/>
                <a:gd name="T108" fmla="*/ 30112 w 981760"/>
                <a:gd name="T109" fmla="*/ 162188 h 266076"/>
                <a:gd name="T110" fmla="*/ 23694 w 981760"/>
                <a:gd name="T111" fmla="*/ 155558 h 266076"/>
                <a:gd name="T112" fmla="*/ 17412 w 981760"/>
                <a:gd name="T113" fmla="*/ 148724 h 266076"/>
                <a:gd name="T114" fmla="*/ 15910 w 981760"/>
                <a:gd name="T115" fmla="*/ 147083 h 266076"/>
                <a:gd name="T116" fmla="*/ 13861 w 981760"/>
                <a:gd name="T117" fmla="*/ 144760 h 266076"/>
                <a:gd name="T118" fmla="*/ 6760 w 981760"/>
                <a:gd name="T119" fmla="*/ 136148 h 266076"/>
                <a:gd name="T120" fmla="*/ 0 w 981760"/>
                <a:gd name="T121" fmla="*/ 126853 h 266076"/>
                <a:gd name="T122" fmla="*/ 795829 w 981760"/>
                <a:gd name="T123" fmla="*/ 64246 h 266076"/>
                <a:gd name="T124" fmla="*/ 981761 w 981760"/>
                <a:gd name="T125" fmla="*/ 205 h 2660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1760" h="266076">
                  <a:moveTo>
                    <a:pt x="981693" y="0"/>
                  </a:moveTo>
                  <a:cubicBezTo>
                    <a:pt x="965578" y="34105"/>
                    <a:pt x="944411" y="63836"/>
                    <a:pt x="917917" y="86528"/>
                  </a:cubicBezTo>
                  <a:cubicBezTo>
                    <a:pt x="915664" y="88373"/>
                    <a:pt x="913410" y="90287"/>
                    <a:pt x="911157" y="92064"/>
                  </a:cubicBezTo>
                  <a:cubicBezTo>
                    <a:pt x="884049" y="113388"/>
                    <a:pt x="842397" y="137310"/>
                    <a:pt x="791390" y="160479"/>
                  </a:cubicBezTo>
                  <a:cubicBezTo>
                    <a:pt x="785996" y="162872"/>
                    <a:pt x="780534" y="165332"/>
                    <a:pt x="775003" y="167724"/>
                  </a:cubicBezTo>
                  <a:cubicBezTo>
                    <a:pt x="769404" y="170116"/>
                    <a:pt x="763804" y="172577"/>
                    <a:pt x="758001" y="174969"/>
                  </a:cubicBezTo>
                  <a:cubicBezTo>
                    <a:pt x="732053" y="185631"/>
                    <a:pt x="704194" y="196088"/>
                    <a:pt x="675038" y="205794"/>
                  </a:cubicBezTo>
                  <a:cubicBezTo>
                    <a:pt x="662064" y="210100"/>
                    <a:pt x="648885" y="214269"/>
                    <a:pt x="635502" y="218301"/>
                  </a:cubicBezTo>
                  <a:lnTo>
                    <a:pt x="635434" y="218301"/>
                  </a:lnTo>
                  <a:cubicBezTo>
                    <a:pt x="622051" y="222265"/>
                    <a:pt x="608394" y="226093"/>
                    <a:pt x="594601" y="229784"/>
                  </a:cubicBezTo>
                  <a:cubicBezTo>
                    <a:pt x="591187" y="230672"/>
                    <a:pt x="587637" y="231561"/>
                    <a:pt x="584154" y="232449"/>
                  </a:cubicBezTo>
                  <a:cubicBezTo>
                    <a:pt x="573775" y="235115"/>
                    <a:pt x="563260" y="237575"/>
                    <a:pt x="552676" y="240036"/>
                  </a:cubicBezTo>
                  <a:lnTo>
                    <a:pt x="552608" y="240036"/>
                  </a:lnTo>
                  <a:cubicBezTo>
                    <a:pt x="545575" y="241608"/>
                    <a:pt x="538473" y="243180"/>
                    <a:pt x="531372" y="244615"/>
                  </a:cubicBezTo>
                  <a:lnTo>
                    <a:pt x="531304" y="244615"/>
                  </a:lnTo>
                  <a:cubicBezTo>
                    <a:pt x="524202" y="246119"/>
                    <a:pt x="517033" y="247486"/>
                    <a:pt x="509931" y="248853"/>
                  </a:cubicBezTo>
                  <a:cubicBezTo>
                    <a:pt x="495592" y="251518"/>
                    <a:pt x="481184" y="253910"/>
                    <a:pt x="466709" y="256029"/>
                  </a:cubicBezTo>
                  <a:cubicBezTo>
                    <a:pt x="452301" y="258148"/>
                    <a:pt x="437757" y="259925"/>
                    <a:pt x="423349" y="261428"/>
                  </a:cubicBezTo>
                  <a:cubicBezTo>
                    <a:pt x="416112" y="262112"/>
                    <a:pt x="408942" y="262864"/>
                    <a:pt x="401704" y="263411"/>
                  </a:cubicBezTo>
                  <a:cubicBezTo>
                    <a:pt x="394534" y="263957"/>
                    <a:pt x="387296" y="264436"/>
                    <a:pt x="380127" y="264846"/>
                  </a:cubicBezTo>
                  <a:cubicBezTo>
                    <a:pt x="372957" y="265256"/>
                    <a:pt x="365788" y="265529"/>
                    <a:pt x="358618" y="265734"/>
                  </a:cubicBezTo>
                  <a:cubicBezTo>
                    <a:pt x="351448" y="265939"/>
                    <a:pt x="344347" y="266076"/>
                    <a:pt x="337246" y="266076"/>
                  </a:cubicBezTo>
                  <a:cubicBezTo>
                    <a:pt x="330144" y="266076"/>
                    <a:pt x="322975" y="266008"/>
                    <a:pt x="315873" y="265734"/>
                  </a:cubicBezTo>
                  <a:cubicBezTo>
                    <a:pt x="313074" y="265666"/>
                    <a:pt x="310274" y="265598"/>
                    <a:pt x="307475" y="265393"/>
                  </a:cubicBezTo>
                  <a:cubicBezTo>
                    <a:pt x="285488" y="264504"/>
                    <a:pt x="263911" y="262590"/>
                    <a:pt x="242743" y="259446"/>
                  </a:cubicBezTo>
                  <a:cubicBezTo>
                    <a:pt x="239329" y="258900"/>
                    <a:pt x="235983" y="258353"/>
                    <a:pt x="232637" y="257806"/>
                  </a:cubicBezTo>
                  <a:cubicBezTo>
                    <a:pt x="229292" y="257259"/>
                    <a:pt x="225878" y="256644"/>
                    <a:pt x="222600" y="256029"/>
                  </a:cubicBezTo>
                  <a:cubicBezTo>
                    <a:pt x="219254" y="255414"/>
                    <a:pt x="215908" y="254799"/>
                    <a:pt x="212631" y="254047"/>
                  </a:cubicBezTo>
                  <a:cubicBezTo>
                    <a:pt x="205598" y="252612"/>
                    <a:pt x="198701" y="250971"/>
                    <a:pt x="191805" y="249263"/>
                  </a:cubicBezTo>
                  <a:cubicBezTo>
                    <a:pt x="185728" y="247691"/>
                    <a:pt x="179651" y="246050"/>
                    <a:pt x="173710" y="244273"/>
                  </a:cubicBezTo>
                  <a:cubicBezTo>
                    <a:pt x="173505" y="244205"/>
                    <a:pt x="173232" y="244137"/>
                    <a:pt x="173027" y="244068"/>
                  </a:cubicBezTo>
                  <a:cubicBezTo>
                    <a:pt x="172822" y="244000"/>
                    <a:pt x="172549" y="244000"/>
                    <a:pt x="172412" y="243931"/>
                  </a:cubicBezTo>
                  <a:cubicBezTo>
                    <a:pt x="172208" y="243863"/>
                    <a:pt x="171935" y="243795"/>
                    <a:pt x="171730" y="243726"/>
                  </a:cubicBezTo>
                  <a:cubicBezTo>
                    <a:pt x="171525" y="243658"/>
                    <a:pt x="171252" y="243590"/>
                    <a:pt x="171047" y="243590"/>
                  </a:cubicBezTo>
                  <a:cubicBezTo>
                    <a:pt x="170023" y="243248"/>
                    <a:pt x="168998" y="242975"/>
                    <a:pt x="167974" y="242565"/>
                  </a:cubicBezTo>
                  <a:cubicBezTo>
                    <a:pt x="165175" y="241813"/>
                    <a:pt x="162443" y="240856"/>
                    <a:pt x="159780" y="239899"/>
                  </a:cubicBezTo>
                  <a:cubicBezTo>
                    <a:pt x="151655" y="237165"/>
                    <a:pt x="143666" y="234226"/>
                    <a:pt x="135813" y="231014"/>
                  </a:cubicBezTo>
                  <a:cubicBezTo>
                    <a:pt x="132945" y="229852"/>
                    <a:pt x="130078" y="228622"/>
                    <a:pt x="127210" y="227323"/>
                  </a:cubicBezTo>
                  <a:cubicBezTo>
                    <a:pt x="127005" y="227255"/>
                    <a:pt x="126800" y="227186"/>
                    <a:pt x="126595" y="227118"/>
                  </a:cubicBezTo>
                  <a:cubicBezTo>
                    <a:pt x="123181" y="225546"/>
                    <a:pt x="119835" y="224043"/>
                    <a:pt x="116558" y="222470"/>
                  </a:cubicBezTo>
                  <a:cubicBezTo>
                    <a:pt x="112119" y="220352"/>
                    <a:pt x="107749" y="218165"/>
                    <a:pt x="103448" y="215841"/>
                  </a:cubicBezTo>
                  <a:cubicBezTo>
                    <a:pt x="100921" y="214611"/>
                    <a:pt x="98463" y="213175"/>
                    <a:pt x="96073" y="211808"/>
                  </a:cubicBezTo>
                  <a:cubicBezTo>
                    <a:pt x="93137" y="210168"/>
                    <a:pt x="90133" y="208459"/>
                    <a:pt x="87265" y="206682"/>
                  </a:cubicBezTo>
                  <a:cubicBezTo>
                    <a:pt x="86514" y="206272"/>
                    <a:pt x="85694" y="205725"/>
                    <a:pt x="84943" y="205247"/>
                  </a:cubicBezTo>
                  <a:cubicBezTo>
                    <a:pt x="82143" y="203538"/>
                    <a:pt x="79344" y="201761"/>
                    <a:pt x="76613" y="199848"/>
                  </a:cubicBezTo>
                  <a:lnTo>
                    <a:pt x="76476" y="199848"/>
                  </a:lnTo>
                  <a:cubicBezTo>
                    <a:pt x="73403" y="197797"/>
                    <a:pt x="70399" y="195678"/>
                    <a:pt x="67326" y="193560"/>
                  </a:cubicBezTo>
                  <a:cubicBezTo>
                    <a:pt x="67190" y="193491"/>
                    <a:pt x="66985" y="193423"/>
                    <a:pt x="66848" y="193218"/>
                  </a:cubicBezTo>
                  <a:cubicBezTo>
                    <a:pt x="64322" y="191441"/>
                    <a:pt x="61932" y="189595"/>
                    <a:pt x="59474" y="187750"/>
                  </a:cubicBezTo>
                  <a:cubicBezTo>
                    <a:pt x="58518" y="187067"/>
                    <a:pt x="57630" y="186315"/>
                    <a:pt x="56674" y="185563"/>
                  </a:cubicBezTo>
                  <a:cubicBezTo>
                    <a:pt x="54489" y="183854"/>
                    <a:pt x="52304" y="182146"/>
                    <a:pt x="50187" y="180300"/>
                  </a:cubicBezTo>
                  <a:cubicBezTo>
                    <a:pt x="49505" y="179753"/>
                    <a:pt x="48754" y="179207"/>
                    <a:pt x="48139" y="178592"/>
                  </a:cubicBezTo>
                  <a:cubicBezTo>
                    <a:pt x="46090" y="176951"/>
                    <a:pt x="44110" y="175242"/>
                    <a:pt x="42130" y="173397"/>
                  </a:cubicBezTo>
                  <a:cubicBezTo>
                    <a:pt x="40013" y="171620"/>
                    <a:pt x="37965" y="169706"/>
                    <a:pt x="35916" y="167724"/>
                  </a:cubicBezTo>
                  <a:cubicBezTo>
                    <a:pt x="33936" y="166016"/>
                    <a:pt x="32024" y="164102"/>
                    <a:pt x="30112" y="162188"/>
                  </a:cubicBezTo>
                  <a:cubicBezTo>
                    <a:pt x="27928" y="160001"/>
                    <a:pt x="25743" y="157814"/>
                    <a:pt x="23694" y="155558"/>
                  </a:cubicBezTo>
                  <a:cubicBezTo>
                    <a:pt x="21509" y="153303"/>
                    <a:pt x="19392" y="151048"/>
                    <a:pt x="17412" y="148724"/>
                  </a:cubicBezTo>
                  <a:cubicBezTo>
                    <a:pt x="16866" y="148177"/>
                    <a:pt x="16388" y="147630"/>
                    <a:pt x="15910" y="147083"/>
                  </a:cubicBezTo>
                  <a:cubicBezTo>
                    <a:pt x="15227" y="146332"/>
                    <a:pt x="14612" y="145511"/>
                    <a:pt x="13861" y="144760"/>
                  </a:cubicBezTo>
                  <a:cubicBezTo>
                    <a:pt x="11472" y="141957"/>
                    <a:pt x="9082" y="139155"/>
                    <a:pt x="6760" y="136148"/>
                  </a:cubicBezTo>
                  <a:cubicBezTo>
                    <a:pt x="4439" y="133072"/>
                    <a:pt x="2322" y="129997"/>
                    <a:pt x="0" y="126853"/>
                  </a:cubicBezTo>
                  <a:cubicBezTo>
                    <a:pt x="76340" y="159249"/>
                    <a:pt x="713275" y="152825"/>
                    <a:pt x="795829" y="64246"/>
                  </a:cubicBezTo>
                  <a:cubicBezTo>
                    <a:pt x="833316" y="24127"/>
                    <a:pt x="909587" y="11551"/>
                    <a:pt x="981761" y="205"/>
                  </a:cubicBezTo>
                  <a:lnTo>
                    <a:pt x="981693" y="0"/>
                  </a:lnTo>
                  <a:close/>
                </a:path>
              </a:pathLst>
            </a:custGeom>
            <a:solidFill>
              <a:srgbClr val="F3EFE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86" name="Freeform 34">
              <a:extLst>
                <a:ext uri="{FF2B5EF4-FFF2-40B4-BE49-F238E27FC236}">
                  <a16:creationId xmlns:a16="http://schemas.microsoft.com/office/drawing/2014/main" id="{AD59367C-DF23-37BA-A9AD-05255C8BEA47}"/>
                </a:ext>
              </a:extLst>
            </p:cNvPr>
            <p:cNvSpPr>
              <a:spLocks/>
            </p:cNvSpPr>
            <p:nvPr/>
          </p:nvSpPr>
          <p:spPr bwMode="auto">
            <a:xfrm>
              <a:off x="7314765" y="2355605"/>
              <a:ext cx="981760" cy="266076"/>
            </a:xfrm>
            <a:custGeom>
              <a:avLst/>
              <a:gdLst>
                <a:gd name="T0" fmla="*/ 981693 w 981760"/>
                <a:gd name="T1" fmla="*/ 0 h 266076"/>
                <a:gd name="T2" fmla="*/ 917917 w 981760"/>
                <a:gd name="T3" fmla="*/ 86528 h 266076"/>
                <a:gd name="T4" fmla="*/ 911157 w 981760"/>
                <a:gd name="T5" fmla="*/ 92064 h 266076"/>
                <a:gd name="T6" fmla="*/ 791390 w 981760"/>
                <a:gd name="T7" fmla="*/ 160479 h 266076"/>
                <a:gd name="T8" fmla="*/ 775003 w 981760"/>
                <a:gd name="T9" fmla="*/ 167724 h 266076"/>
                <a:gd name="T10" fmla="*/ 758001 w 981760"/>
                <a:gd name="T11" fmla="*/ 174969 h 266076"/>
                <a:gd name="T12" fmla="*/ 675038 w 981760"/>
                <a:gd name="T13" fmla="*/ 205794 h 266076"/>
                <a:gd name="T14" fmla="*/ 635502 w 981760"/>
                <a:gd name="T15" fmla="*/ 218301 h 266076"/>
                <a:gd name="T16" fmla="*/ 635434 w 981760"/>
                <a:gd name="T17" fmla="*/ 218301 h 266076"/>
                <a:gd name="T18" fmla="*/ 594601 w 981760"/>
                <a:gd name="T19" fmla="*/ 229784 h 266076"/>
                <a:gd name="T20" fmla="*/ 584154 w 981760"/>
                <a:gd name="T21" fmla="*/ 232449 h 266076"/>
                <a:gd name="T22" fmla="*/ 552676 w 981760"/>
                <a:gd name="T23" fmla="*/ 240036 h 266076"/>
                <a:gd name="T24" fmla="*/ 552608 w 981760"/>
                <a:gd name="T25" fmla="*/ 240036 h 266076"/>
                <a:gd name="T26" fmla="*/ 531372 w 981760"/>
                <a:gd name="T27" fmla="*/ 244615 h 266076"/>
                <a:gd name="T28" fmla="*/ 531304 w 981760"/>
                <a:gd name="T29" fmla="*/ 244615 h 266076"/>
                <a:gd name="T30" fmla="*/ 509931 w 981760"/>
                <a:gd name="T31" fmla="*/ 248853 h 266076"/>
                <a:gd name="T32" fmla="*/ 466709 w 981760"/>
                <a:gd name="T33" fmla="*/ 256029 h 266076"/>
                <a:gd name="T34" fmla="*/ 423349 w 981760"/>
                <a:gd name="T35" fmla="*/ 261428 h 266076"/>
                <a:gd name="T36" fmla="*/ 401704 w 981760"/>
                <a:gd name="T37" fmla="*/ 263411 h 266076"/>
                <a:gd name="T38" fmla="*/ 380127 w 981760"/>
                <a:gd name="T39" fmla="*/ 264846 h 266076"/>
                <a:gd name="T40" fmla="*/ 358618 w 981760"/>
                <a:gd name="T41" fmla="*/ 265734 h 266076"/>
                <a:gd name="T42" fmla="*/ 337246 w 981760"/>
                <a:gd name="T43" fmla="*/ 266076 h 266076"/>
                <a:gd name="T44" fmla="*/ 315873 w 981760"/>
                <a:gd name="T45" fmla="*/ 265734 h 266076"/>
                <a:gd name="T46" fmla="*/ 307475 w 981760"/>
                <a:gd name="T47" fmla="*/ 265393 h 266076"/>
                <a:gd name="T48" fmla="*/ 242743 w 981760"/>
                <a:gd name="T49" fmla="*/ 259446 h 266076"/>
                <a:gd name="T50" fmla="*/ 232637 w 981760"/>
                <a:gd name="T51" fmla="*/ 257806 h 266076"/>
                <a:gd name="T52" fmla="*/ 222600 w 981760"/>
                <a:gd name="T53" fmla="*/ 256029 h 266076"/>
                <a:gd name="T54" fmla="*/ 212631 w 981760"/>
                <a:gd name="T55" fmla="*/ 254047 h 266076"/>
                <a:gd name="T56" fmla="*/ 191805 w 981760"/>
                <a:gd name="T57" fmla="*/ 249263 h 266076"/>
                <a:gd name="T58" fmla="*/ 173710 w 981760"/>
                <a:gd name="T59" fmla="*/ 244273 h 266076"/>
                <a:gd name="T60" fmla="*/ 173027 w 981760"/>
                <a:gd name="T61" fmla="*/ 244068 h 266076"/>
                <a:gd name="T62" fmla="*/ 172412 w 981760"/>
                <a:gd name="T63" fmla="*/ 243931 h 266076"/>
                <a:gd name="T64" fmla="*/ 171730 w 981760"/>
                <a:gd name="T65" fmla="*/ 243726 h 266076"/>
                <a:gd name="T66" fmla="*/ 171047 w 981760"/>
                <a:gd name="T67" fmla="*/ 243590 h 266076"/>
                <a:gd name="T68" fmla="*/ 167974 w 981760"/>
                <a:gd name="T69" fmla="*/ 242565 h 266076"/>
                <a:gd name="T70" fmla="*/ 159780 w 981760"/>
                <a:gd name="T71" fmla="*/ 239899 h 266076"/>
                <a:gd name="T72" fmla="*/ 135813 w 981760"/>
                <a:gd name="T73" fmla="*/ 231014 h 266076"/>
                <a:gd name="T74" fmla="*/ 127210 w 981760"/>
                <a:gd name="T75" fmla="*/ 227323 h 266076"/>
                <a:gd name="T76" fmla="*/ 126595 w 981760"/>
                <a:gd name="T77" fmla="*/ 227118 h 266076"/>
                <a:gd name="T78" fmla="*/ 116558 w 981760"/>
                <a:gd name="T79" fmla="*/ 222470 h 266076"/>
                <a:gd name="T80" fmla="*/ 103448 w 981760"/>
                <a:gd name="T81" fmla="*/ 215841 h 266076"/>
                <a:gd name="T82" fmla="*/ 96073 w 981760"/>
                <a:gd name="T83" fmla="*/ 211808 h 266076"/>
                <a:gd name="T84" fmla="*/ 87265 w 981760"/>
                <a:gd name="T85" fmla="*/ 206682 h 266076"/>
                <a:gd name="T86" fmla="*/ 84943 w 981760"/>
                <a:gd name="T87" fmla="*/ 205247 h 266076"/>
                <a:gd name="T88" fmla="*/ 76613 w 981760"/>
                <a:gd name="T89" fmla="*/ 199848 h 266076"/>
                <a:gd name="T90" fmla="*/ 76476 w 981760"/>
                <a:gd name="T91" fmla="*/ 199848 h 266076"/>
                <a:gd name="T92" fmla="*/ 67326 w 981760"/>
                <a:gd name="T93" fmla="*/ 193560 h 266076"/>
                <a:gd name="T94" fmla="*/ 66848 w 981760"/>
                <a:gd name="T95" fmla="*/ 193218 h 266076"/>
                <a:gd name="T96" fmla="*/ 59474 w 981760"/>
                <a:gd name="T97" fmla="*/ 187750 h 266076"/>
                <a:gd name="T98" fmla="*/ 56674 w 981760"/>
                <a:gd name="T99" fmla="*/ 185563 h 266076"/>
                <a:gd name="T100" fmla="*/ 50187 w 981760"/>
                <a:gd name="T101" fmla="*/ 180300 h 266076"/>
                <a:gd name="T102" fmla="*/ 48139 w 981760"/>
                <a:gd name="T103" fmla="*/ 178592 h 266076"/>
                <a:gd name="T104" fmla="*/ 42130 w 981760"/>
                <a:gd name="T105" fmla="*/ 173397 h 266076"/>
                <a:gd name="T106" fmla="*/ 35916 w 981760"/>
                <a:gd name="T107" fmla="*/ 167724 h 266076"/>
                <a:gd name="T108" fmla="*/ 30112 w 981760"/>
                <a:gd name="T109" fmla="*/ 162188 h 266076"/>
                <a:gd name="T110" fmla="*/ 23694 w 981760"/>
                <a:gd name="T111" fmla="*/ 155558 h 266076"/>
                <a:gd name="T112" fmla="*/ 17412 w 981760"/>
                <a:gd name="T113" fmla="*/ 148724 h 266076"/>
                <a:gd name="T114" fmla="*/ 15910 w 981760"/>
                <a:gd name="T115" fmla="*/ 147083 h 266076"/>
                <a:gd name="T116" fmla="*/ 13861 w 981760"/>
                <a:gd name="T117" fmla="*/ 144760 h 266076"/>
                <a:gd name="T118" fmla="*/ 6760 w 981760"/>
                <a:gd name="T119" fmla="*/ 136148 h 266076"/>
                <a:gd name="T120" fmla="*/ 0 w 981760"/>
                <a:gd name="T121" fmla="*/ 126853 h 266076"/>
                <a:gd name="T122" fmla="*/ 795829 w 981760"/>
                <a:gd name="T123" fmla="*/ 64246 h 266076"/>
                <a:gd name="T124" fmla="*/ 981761 w 981760"/>
                <a:gd name="T125" fmla="*/ 205 h 2660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1760" h="266076">
                  <a:moveTo>
                    <a:pt x="981693" y="0"/>
                  </a:moveTo>
                  <a:cubicBezTo>
                    <a:pt x="965578" y="34105"/>
                    <a:pt x="944411" y="63836"/>
                    <a:pt x="917917" y="86528"/>
                  </a:cubicBezTo>
                  <a:cubicBezTo>
                    <a:pt x="915664" y="88373"/>
                    <a:pt x="913410" y="90287"/>
                    <a:pt x="911157" y="92064"/>
                  </a:cubicBezTo>
                  <a:cubicBezTo>
                    <a:pt x="884049" y="113388"/>
                    <a:pt x="842397" y="137310"/>
                    <a:pt x="791390" y="160479"/>
                  </a:cubicBezTo>
                  <a:cubicBezTo>
                    <a:pt x="785996" y="162872"/>
                    <a:pt x="780534" y="165332"/>
                    <a:pt x="775003" y="167724"/>
                  </a:cubicBezTo>
                  <a:cubicBezTo>
                    <a:pt x="769404" y="170116"/>
                    <a:pt x="763804" y="172577"/>
                    <a:pt x="758001" y="174969"/>
                  </a:cubicBezTo>
                  <a:cubicBezTo>
                    <a:pt x="732053" y="185631"/>
                    <a:pt x="704194" y="196088"/>
                    <a:pt x="675038" y="205794"/>
                  </a:cubicBezTo>
                  <a:cubicBezTo>
                    <a:pt x="662064" y="210100"/>
                    <a:pt x="648885" y="214269"/>
                    <a:pt x="635502" y="218301"/>
                  </a:cubicBezTo>
                  <a:lnTo>
                    <a:pt x="635434" y="218301"/>
                  </a:lnTo>
                  <a:cubicBezTo>
                    <a:pt x="622051" y="222265"/>
                    <a:pt x="608394" y="226093"/>
                    <a:pt x="594601" y="229784"/>
                  </a:cubicBezTo>
                  <a:cubicBezTo>
                    <a:pt x="591187" y="230672"/>
                    <a:pt x="587637" y="231561"/>
                    <a:pt x="584154" y="232449"/>
                  </a:cubicBezTo>
                  <a:cubicBezTo>
                    <a:pt x="573775" y="235115"/>
                    <a:pt x="563260" y="237575"/>
                    <a:pt x="552676" y="240036"/>
                  </a:cubicBezTo>
                  <a:lnTo>
                    <a:pt x="552608" y="240036"/>
                  </a:lnTo>
                  <a:cubicBezTo>
                    <a:pt x="545575" y="241608"/>
                    <a:pt x="538473" y="243180"/>
                    <a:pt x="531372" y="244615"/>
                  </a:cubicBezTo>
                  <a:lnTo>
                    <a:pt x="531304" y="244615"/>
                  </a:lnTo>
                  <a:cubicBezTo>
                    <a:pt x="524202" y="246119"/>
                    <a:pt x="517033" y="247486"/>
                    <a:pt x="509931" y="248853"/>
                  </a:cubicBezTo>
                  <a:cubicBezTo>
                    <a:pt x="495592" y="251518"/>
                    <a:pt x="481184" y="253910"/>
                    <a:pt x="466709" y="256029"/>
                  </a:cubicBezTo>
                  <a:cubicBezTo>
                    <a:pt x="452301" y="258148"/>
                    <a:pt x="437757" y="259925"/>
                    <a:pt x="423349" y="261428"/>
                  </a:cubicBezTo>
                  <a:cubicBezTo>
                    <a:pt x="416112" y="262112"/>
                    <a:pt x="408942" y="262864"/>
                    <a:pt x="401704" y="263411"/>
                  </a:cubicBezTo>
                  <a:cubicBezTo>
                    <a:pt x="394534" y="263957"/>
                    <a:pt x="387296" y="264436"/>
                    <a:pt x="380127" y="264846"/>
                  </a:cubicBezTo>
                  <a:cubicBezTo>
                    <a:pt x="372957" y="265256"/>
                    <a:pt x="365788" y="265529"/>
                    <a:pt x="358618" y="265734"/>
                  </a:cubicBezTo>
                  <a:cubicBezTo>
                    <a:pt x="351448" y="265939"/>
                    <a:pt x="344347" y="266076"/>
                    <a:pt x="337246" y="266076"/>
                  </a:cubicBezTo>
                  <a:cubicBezTo>
                    <a:pt x="330144" y="266076"/>
                    <a:pt x="322975" y="266008"/>
                    <a:pt x="315873" y="265734"/>
                  </a:cubicBezTo>
                  <a:cubicBezTo>
                    <a:pt x="313074" y="265666"/>
                    <a:pt x="310274" y="265598"/>
                    <a:pt x="307475" y="265393"/>
                  </a:cubicBezTo>
                  <a:cubicBezTo>
                    <a:pt x="285488" y="264504"/>
                    <a:pt x="263911" y="262590"/>
                    <a:pt x="242743" y="259446"/>
                  </a:cubicBezTo>
                  <a:cubicBezTo>
                    <a:pt x="239329" y="258900"/>
                    <a:pt x="235983" y="258353"/>
                    <a:pt x="232637" y="257806"/>
                  </a:cubicBezTo>
                  <a:cubicBezTo>
                    <a:pt x="229292" y="257259"/>
                    <a:pt x="225878" y="256644"/>
                    <a:pt x="222600" y="256029"/>
                  </a:cubicBezTo>
                  <a:cubicBezTo>
                    <a:pt x="219254" y="255414"/>
                    <a:pt x="215908" y="254799"/>
                    <a:pt x="212631" y="254047"/>
                  </a:cubicBezTo>
                  <a:cubicBezTo>
                    <a:pt x="205598" y="252612"/>
                    <a:pt x="198701" y="250971"/>
                    <a:pt x="191805" y="249263"/>
                  </a:cubicBezTo>
                  <a:cubicBezTo>
                    <a:pt x="185728" y="247691"/>
                    <a:pt x="179651" y="246050"/>
                    <a:pt x="173710" y="244273"/>
                  </a:cubicBezTo>
                  <a:cubicBezTo>
                    <a:pt x="173505" y="244205"/>
                    <a:pt x="173232" y="244137"/>
                    <a:pt x="173027" y="244068"/>
                  </a:cubicBezTo>
                  <a:cubicBezTo>
                    <a:pt x="172822" y="244000"/>
                    <a:pt x="172549" y="244000"/>
                    <a:pt x="172412" y="243931"/>
                  </a:cubicBezTo>
                  <a:cubicBezTo>
                    <a:pt x="172208" y="243863"/>
                    <a:pt x="171935" y="243795"/>
                    <a:pt x="171730" y="243726"/>
                  </a:cubicBezTo>
                  <a:cubicBezTo>
                    <a:pt x="171525" y="243658"/>
                    <a:pt x="171252" y="243590"/>
                    <a:pt x="171047" y="243590"/>
                  </a:cubicBezTo>
                  <a:cubicBezTo>
                    <a:pt x="170023" y="243248"/>
                    <a:pt x="168998" y="242975"/>
                    <a:pt x="167974" y="242565"/>
                  </a:cubicBezTo>
                  <a:cubicBezTo>
                    <a:pt x="165175" y="241813"/>
                    <a:pt x="162443" y="240856"/>
                    <a:pt x="159780" y="239899"/>
                  </a:cubicBezTo>
                  <a:cubicBezTo>
                    <a:pt x="151655" y="237165"/>
                    <a:pt x="143666" y="234226"/>
                    <a:pt x="135813" y="231014"/>
                  </a:cubicBezTo>
                  <a:cubicBezTo>
                    <a:pt x="132945" y="229852"/>
                    <a:pt x="130078" y="228622"/>
                    <a:pt x="127210" y="227323"/>
                  </a:cubicBezTo>
                  <a:cubicBezTo>
                    <a:pt x="127005" y="227255"/>
                    <a:pt x="126800" y="227186"/>
                    <a:pt x="126595" y="227118"/>
                  </a:cubicBezTo>
                  <a:cubicBezTo>
                    <a:pt x="123181" y="225546"/>
                    <a:pt x="119835" y="224043"/>
                    <a:pt x="116558" y="222470"/>
                  </a:cubicBezTo>
                  <a:cubicBezTo>
                    <a:pt x="112119" y="220352"/>
                    <a:pt x="107749" y="218165"/>
                    <a:pt x="103448" y="215841"/>
                  </a:cubicBezTo>
                  <a:cubicBezTo>
                    <a:pt x="100921" y="214611"/>
                    <a:pt x="98463" y="213175"/>
                    <a:pt x="96073" y="211808"/>
                  </a:cubicBezTo>
                  <a:cubicBezTo>
                    <a:pt x="93137" y="210168"/>
                    <a:pt x="90133" y="208459"/>
                    <a:pt x="87265" y="206682"/>
                  </a:cubicBezTo>
                  <a:cubicBezTo>
                    <a:pt x="86514" y="206272"/>
                    <a:pt x="85694" y="205725"/>
                    <a:pt x="84943" y="205247"/>
                  </a:cubicBezTo>
                  <a:cubicBezTo>
                    <a:pt x="82143" y="203538"/>
                    <a:pt x="79344" y="201761"/>
                    <a:pt x="76613" y="199848"/>
                  </a:cubicBezTo>
                  <a:lnTo>
                    <a:pt x="76476" y="199848"/>
                  </a:lnTo>
                  <a:cubicBezTo>
                    <a:pt x="73403" y="197797"/>
                    <a:pt x="70399" y="195678"/>
                    <a:pt x="67326" y="193560"/>
                  </a:cubicBezTo>
                  <a:cubicBezTo>
                    <a:pt x="67190" y="193491"/>
                    <a:pt x="66985" y="193423"/>
                    <a:pt x="66848" y="193218"/>
                  </a:cubicBezTo>
                  <a:cubicBezTo>
                    <a:pt x="64322" y="191441"/>
                    <a:pt x="61932" y="189595"/>
                    <a:pt x="59474" y="187750"/>
                  </a:cubicBezTo>
                  <a:cubicBezTo>
                    <a:pt x="58518" y="187067"/>
                    <a:pt x="57630" y="186315"/>
                    <a:pt x="56674" y="185563"/>
                  </a:cubicBezTo>
                  <a:cubicBezTo>
                    <a:pt x="54489" y="183854"/>
                    <a:pt x="52304" y="182146"/>
                    <a:pt x="50187" y="180300"/>
                  </a:cubicBezTo>
                  <a:cubicBezTo>
                    <a:pt x="49505" y="179753"/>
                    <a:pt x="48754" y="179207"/>
                    <a:pt x="48139" y="178592"/>
                  </a:cubicBezTo>
                  <a:cubicBezTo>
                    <a:pt x="46090" y="176951"/>
                    <a:pt x="44110" y="175242"/>
                    <a:pt x="42130" y="173397"/>
                  </a:cubicBezTo>
                  <a:cubicBezTo>
                    <a:pt x="40013" y="171620"/>
                    <a:pt x="37965" y="169706"/>
                    <a:pt x="35916" y="167724"/>
                  </a:cubicBezTo>
                  <a:cubicBezTo>
                    <a:pt x="33936" y="166016"/>
                    <a:pt x="32024" y="164102"/>
                    <a:pt x="30112" y="162188"/>
                  </a:cubicBezTo>
                  <a:cubicBezTo>
                    <a:pt x="27928" y="160001"/>
                    <a:pt x="25743" y="157814"/>
                    <a:pt x="23694" y="155558"/>
                  </a:cubicBezTo>
                  <a:cubicBezTo>
                    <a:pt x="21509" y="153303"/>
                    <a:pt x="19392" y="151048"/>
                    <a:pt x="17412" y="148724"/>
                  </a:cubicBezTo>
                  <a:cubicBezTo>
                    <a:pt x="16866" y="148177"/>
                    <a:pt x="16388" y="147630"/>
                    <a:pt x="15910" y="147083"/>
                  </a:cubicBezTo>
                  <a:cubicBezTo>
                    <a:pt x="15227" y="146332"/>
                    <a:pt x="14612" y="145511"/>
                    <a:pt x="13861" y="144760"/>
                  </a:cubicBezTo>
                  <a:cubicBezTo>
                    <a:pt x="11472" y="141957"/>
                    <a:pt x="9082" y="139155"/>
                    <a:pt x="6760" y="136148"/>
                  </a:cubicBezTo>
                  <a:cubicBezTo>
                    <a:pt x="4439" y="133072"/>
                    <a:pt x="2322" y="129997"/>
                    <a:pt x="0" y="126853"/>
                  </a:cubicBezTo>
                  <a:cubicBezTo>
                    <a:pt x="76340" y="159249"/>
                    <a:pt x="713275" y="152825"/>
                    <a:pt x="795829" y="64246"/>
                  </a:cubicBezTo>
                  <a:cubicBezTo>
                    <a:pt x="833316" y="24127"/>
                    <a:pt x="909587" y="11551"/>
                    <a:pt x="981761" y="205"/>
                  </a:cubicBezTo>
                  <a:lnTo>
                    <a:pt x="981693" y="0"/>
                  </a:lnTo>
                  <a:close/>
                </a:path>
              </a:pathLst>
            </a:custGeom>
            <a:solidFill>
              <a:srgbClr val="E2DCC9"/>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29" name="Graphic 17">
            <a:extLst>
              <a:ext uri="{FF2B5EF4-FFF2-40B4-BE49-F238E27FC236}">
                <a16:creationId xmlns:a16="http://schemas.microsoft.com/office/drawing/2014/main" id="{7D56C038-2424-988D-BDC3-D30834A90398}"/>
              </a:ext>
            </a:extLst>
          </p:cNvPr>
          <p:cNvGrpSpPr>
            <a:grpSpLocks/>
          </p:cNvGrpSpPr>
          <p:nvPr/>
        </p:nvGrpSpPr>
        <p:grpSpPr bwMode="auto">
          <a:xfrm>
            <a:off x="6173788" y="4924425"/>
            <a:ext cx="958850" cy="884238"/>
            <a:chOff x="6173863" y="4924574"/>
            <a:chExt cx="958294" cy="884498"/>
          </a:xfrm>
        </p:grpSpPr>
        <p:sp>
          <p:nvSpPr>
            <p:cNvPr id="103481" name="Freeform 36">
              <a:extLst>
                <a:ext uri="{FF2B5EF4-FFF2-40B4-BE49-F238E27FC236}">
                  <a16:creationId xmlns:a16="http://schemas.microsoft.com/office/drawing/2014/main" id="{F87A6891-6C34-18C9-287D-DB2D666A0425}"/>
                </a:ext>
              </a:extLst>
            </p:cNvPr>
            <p:cNvSpPr>
              <a:spLocks/>
            </p:cNvSpPr>
            <p:nvPr/>
          </p:nvSpPr>
          <p:spPr bwMode="auto">
            <a:xfrm>
              <a:off x="6173863" y="4924574"/>
              <a:ext cx="958294" cy="884498"/>
            </a:xfrm>
            <a:custGeom>
              <a:avLst/>
              <a:gdLst>
                <a:gd name="T0" fmla="*/ 681226 w 958294"/>
                <a:gd name="T1" fmla="*/ 35473 h 884498"/>
                <a:gd name="T2" fmla="*/ 933528 w 958294"/>
                <a:gd name="T3" fmla="*/ 629547 h 884498"/>
                <a:gd name="T4" fmla="*/ 224145 w 958294"/>
                <a:gd name="T5" fmla="*/ 843543 h 884498"/>
                <a:gd name="T6" fmla="*/ 17250 w 958294"/>
                <a:gd name="T7" fmla="*/ 550333 h 884498"/>
                <a:gd name="T8" fmla="*/ 17933 w 958294"/>
                <a:gd name="T9" fmla="*/ 310092 h 884498"/>
                <a:gd name="T10" fmla="*/ 347736 w 958294"/>
                <a:gd name="T11" fmla="*/ 43469 h 884498"/>
                <a:gd name="T12" fmla="*/ 681226 w 958294"/>
                <a:gd name="T13" fmla="*/ 35473 h 8844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8294" h="884498">
                  <a:moveTo>
                    <a:pt x="681226" y="35473"/>
                  </a:moveTo>
                  <a:cubicBezTo>
                    <a:pt x="793140" y="88168"/>
                    <a:pt x="1036293" y="393203"/>
                    <a:pt x="933528" y="629547"/>
                  </a:cubicBezTo>
                  <a:cubicBezTo>
                    <a:pt x="830832" y="865961"/>
                    <a:pt x="382764" y="939639"/>
                    <a:pt x="224145" y="843543"/>
                  </a:cubicBezTo>
                  <a:cubicBezTo>
                    <a:pt x="127936" y="785243"/>
                    <a:pt x="52620" y="669667"/>
                    <a:pt x="17250" y="550333"/>
                  </a:cubicBezTo>
                  <a:cubicBezTo>
                    <a:pt x="-5693" y="472895"/>
                    <a:pt x="-6034" y="369281"/>
                    <a:pt x="17933" y="310092"/>
                  </a:cubicBezTo>
                  <a:cubicBezTo>
                    <a:pt x="39237" y="257533"/>
                    <a:pt x="187955" y="131911"/>
                    <a:pt x="347736" y="43469"/>
                  </a:cubicBezTo>
                  <a:cubicBezTo>
                    <a:pt x="491538" y="-36155"/>
                    <a:pt x="635067" y="13807"/>
                    <a:pt x="681226" y="35473"/>
                  </a:cubicBezTo>
                  <a:close/>
                </a:path>
              </a:pathLst>
            </a:custGeom>
            <a:solidFill>
              <a:srgbClr val="A9CBD8"/>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82" name="Freeform 37">
              <a:extLst>
                <a:ext uri="{FF2B5EF4-FFF2-40B4-BE49-F238E27FC236}">
                  <a16:creationId xmlns:a16="http://schemas.microsoft.com/office/drawing/2014/main" id="{1E26290E-6EF8-CFBB-776E-00A98B73C7C3}"/>
                </a:ext>
              </a:extLst>
            </p:cNvPr>
            <p:cNvSpPr>
              <a:spLocks/>
            </p:cNvSpPr>
            <p:nvPr/>
          </p:nvSpPr>
          <p:spPr bwMode="auto">
            <a:xfrm>
              <a:off x="6205384" y="5516994"/>
              <a:ext cx="741066" cy="292064"/>
            </a:xfrm>
            <a:custGeom>
              <a:avLst/>
              <a:gdLst>
                <a:gd name="T0" fmla="*/ 192624 w 741066"/>
                <a:gd name="T1" fmla="*/ 251124 h 292064"/>
                <a:gd name="T2" fmla="*/ 741067 w 741066"/>
                <a:gd name="T3" fmla="*/ 201572 h 292064"/>
                <a:gd name="T4" fmla="*/ 309045 w 741066"/>
                <a:gd name="T5" fmla="*/ 198154 h 292064"/>
                <a:gd name="T6" fmla="*/ 8535 w 741066"/>
                <a:gd name="T7" fmla="*/ 5825 h 292064"/>
                <a:gd name="T8" fmla="*/ 0 w 741066"/>
                <a:gd name="T9" fmla="*/ 289 h 292064"/>
                <a:gd name="T10" fmla="*/ 192624 w 741066"/>
                <a:gd name="T11" fmla="*/ 251192 h 2920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1066" h="292064">
                  <a:moveTo>
                    <a:pt x="192624" y="251124"/>
                  </a:moveTo>
                  <a:cubicBezTo>
                    <a:pt x="305290" y="319334"/>
                    <a:pt x="563806" y="301974"/>
                    <a:pt x="741067" y="201572"/>
                  </a:cubicBezTo>
                  <a:cubicBezTo>
                    <a:pt x="707608" y="168833"/>
                    <a:pt x="458173" y="224536"/>
                    <a:pt x="309045" y="198154"/>
                  </a:cubicBezTo>
                  <a:cubicBezTo>
                    <a:pt x="218571" y="182161"/>
                    <a:pt x="90747" y="94608"/>
                    <a:pt x="8535" y="5825"/>
                  </a:cubicBezTo>
                  <a:cubicBezTo>
                    <a:pt x="5599" y="2681"/>
                    <a:pt x="0" y="-1078"/>
                    <a:pt x="0" y="289"/>
                  </a:cubicBezTo>
                  <a:cubicBezTo>
                    <a:pt x="39331" y="103972"/>
                    <a:pt x="107886" y="199863"/>
                    <a:pt x="192624" y="251192"/>
                  </a:cubicBezTo>
                  <a:lnTo>
                    <a:pt x="192624" y="251124"/>
                  </a:lnTo>
                  <a:close/>
                </a:path>
              </a:pathLst>
            </a:custGeom>
            <a:solidFill>
              <a:srgbClr val="77929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83" name="Freeform 38">
              <a:extLst>
                <a:ext uri="{FF2B5EF4-FFF2-40B4-BE49-F238E27FC236}">
                  <a16:creationId xmlns:a16="http://schemas.microsoft.com/office/drawing/2014/main" id="{D37227F5-2332-4904-434C-609F5C832235}"/>
                </a:ext>
              </a:extLst>
            </p:cNvPr>
            <p:cNvSpPr>
              <a:spLocks/>
            </p:cNvSpPr>
            <p:nvPr/>
          </p:nvSpPr>
          <p:spPr bwMode="auto">
            <a:xfrm>
              <a:off x="6631806" y="5423578"/>
              <a:ext cx="341" cy="341"/>
            </a:xfrm>
            <a:custGeom>
              <a:avLst/>
              <a:gdLst>
                <a:gd name="T0" fmla="*/ 0 w 341"/>
                <a:gd name="T1" fmla="*/ 0 h 341"/>
                <a:gd name="T2" fmla="*/ 0 w 341"/>
                <a:gd name="T3" fmla="*/ 0 h 341"/>
                <a:gd name="T4" fmla="*/ 341 w 341"/>
                <a:gd name="T5" fmla="*/ 342 h 341"/>
                <a:gd name="T6" fmla="*/ 0 w 341"/>
                <a:gd name="T7" fmla="*/ 0 h 3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1" h="341">
                  <a:moveTo>
                    <a:pt x="0" y="0"/>
                  </a:moveTo>
                  <a:cubicBezTo>
                    <a:pt x="0" y="0"/>
                    <a:pt x="0" y="0"/>
                    <a:pt x="0" y="0"/>
                  </a:cubicBezTo>
                  <a:cubicBezTo>
                    <a:pt x="136" y="137"/>
                    <a:pt x="205" y="205"/>
                    <a:pt x="341" y="342"/>
                  </a:cubicBezTo>
                  <a:cubicBezTo>
                    <a:pt x="273" y="205"/>
                    <a:pt x="136" y="137"/>
                    <a:pt x="0" y="0"/>
                  </a:cubicBezTo>
                  <a:close/>
                </a:path>
              </a:pathLst>
            </a:custGeom>
            <a:gradFill rotWithShape="0">
              <a:gsLst>
                <a:gs pos="0">
                  <a:srgbClr val="FFFFFF"/>
                </a:gs>
                <a:gs pos="50000">
                  <a:srgbClr val="DCE6C2"/>
                </a:gs>
                <a:gs pos="100000">
                  <a:srgbClr val="B9CE86"/>
                </a:gs>
              </a:gsLst>
              <a:lin ang="21540000" scaled="1"/>
            </a:gra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0" name="Graphic 17">
            <a:extLst>
              <a:ext uri="{FF2B5EF4-FFF2-40B4-BE49-F238E27FC236}">
                <a16:creationId xmlns:a16="http://schemas.microsoft.com/office/drawing/2014/main" id="{29E3678A-6DF9-221F-86A3-916497504B80}"/>
              </a:ext>
            </a:extLst>
          </p:cNvPr>
          <p:cNvGrpSpPr>
            <a:grpSpLocks/>
          </p:cNvGrpSpPr>
          <p:nvPr/>
        </p:nvGrpSpPr>
        <p:grpSpPr bwMode="auto">
          <a:xfrm>
            <a:off x="9382125" y="3351213"/>
            <a:ext cx="1285875" cy="968375"/>
            <a:chOff x="9381727" y="3350465"/>
            <a:chExt cx="1286468" cy="969200"/>
          </a:xfrm>
        </p:grpSpPr>
        <p:sp>
          <p:nvSpPr>
            <p:cNvPr id="103479" name="Freeform 40">
              <a:extLst>
                <a:ext uri="{FF2B5EF4-FFF2-40B4-BE49-F238E27FC236}">
                  <a16:creationId xmlns:a16="http://schemas.microsoft.com/office/drawing/2014/main" id="{A7A2ABE1-3506-10D6-F48B-7C162BB14889}"/>
                </a:ext>
              </a:extLst>
            </p:cNvPr>
            <p:cNvSpPr>
              <a:spLocks/>
            </p:cNvSpPr>
            <p:nvPr/>
          </p:nvSpPr>
          <p:spPr bwMode="auto">
            <a:xfrm>
              <a:off x="9381727" y="3350465"/>
              <a:ext cx="1286468" cy="969200"/>
            </a:xfrm>
            <a:custGeom>
              <a:avLst/>
              <a:gdLst>
                <a:gd name="T0" fmla="*/ 995629 w 1286468"/>
                <a:gd name="T1" fmla="*/ 41011 h 969200"/>
                <a:gd name="T2" fmla="*/ 1221370 w 1286468"/>
                <a:gd name="T3" fmla="*/ 711840 h 969200"/>
                <a:gd name="T4" fmla="*/ 217144 w 1286468"/>
                <a:gd name="T5" fmla="*/ 921803 h 969200"/>
                <a:gd name="T6" fmla="*/ 3899 w 1286468"/>
                <a:gd name="T7" fmla="*/ 608499 h 969200"/>
                <a:gd name="T8" fmla="*/ 58661 w 1286468"/>
                <a:gd name="T9" fmla="*/ 355545 h 969200"/>
                <a:gd name="T10" fmla="*/ 544352 w 1286468"/>
                <a:gd name="T11" fmla="*/ 42173 h 969200"/>
                <a:gd name="T12" fmla="*/ 995629 w 1286468"/>
                <a:gd name="T13" fmla="*/ 41011 h 969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6468" h="969200">
                  <a:moveTo>
                    <a:pt x="995629" y="41011"/>
                  </a:moveTo>
                  <a:cubicBezTo>
                    <a:pt x="1134720" y="98901"/>
                    <a:pt x="1412765" y="465106"/>
                    <a:pt x="1221370" y="711840"/>
                  </a:cubicBezTo>
                  <a:cubicBezTo>
                    <a:pt x="1029907" y="958574"/>
                    <a:pt x="409495" y="1026374"/>
                    <a:pt x="217144" y="921803"/>
                  </a:cubicBezTo>
                  <a:cubicBezTo>
                    <a:pt x="100518" y="858377"/>
                    <a:pt x="24861" y="734941"/>
                    <a:pt x="3899" y="608499"/>
                  </a:cubicBezTo>
                  <a:cubicBezTo>
                    <a:pt x="-9689" y="526414"/>
                    <a:pt x="13117" y="417331"/>
                    <a:pt x="58661" y="355545"/>
                  </a:cubicBezTo>
                  <a:cubicBezTo>
                    <a:pt x="99084" y="300663"/>
                    <a:pt x="309052" y="131913"/>
                    <a:pt x="544352" y="42173"/>
                  </a:cubicBezTo>
                  <a:cubicBezTo>
                    <a:pt x="756027" y="-38545"/>
                    <a:pt x="938340" y="17158"/>
                    <a:pt x="995629" y="41011"/>
                  </a:cubicBezTo>
                  <a:close/>
                </a:path>
              </a:pathLst>
            </a:custGeom>
            <a:solidFill>
              <a:srgbClr val="545244"/>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80" name="Freeform 41">
              <a:extLst>
                <a:ext uri="{FF2B5EF4-FFF2-40B4-BE49-F238E27FC236}">
                  <a16:creationId xmlns:a16="http://schemas.microsoft.com/office/drawing/2014/main" id="{31B71B0C-6B5B-D6EF-1CF1-FB2D165993DF}"/>
                </a:ext>
              </a:extLst>
            </p:cNvPr>
            <p:cNvSpPr>
              <a:spLocks/>
            </p:cNvSpPr>
            <p:nvPr/>
          </p:nvSpPr>
          <p:spPr bwMode="auto">
            <a:xfrm>
              <a:off x="9395459" y="4003570"/>
              <a:ext cx="953833" cy="316066"/>
            </a:xfrm>
            <a:custGeom>
              <a:avLst/>
              <a:gdLst>
                <a:gd name="T0" fmla="*/ 203413 w 953833"/>
                <a:gd name="T1" fmla="*/ 268630 h 316066"/>
                <a:gd name="T2" fmla="*/ 953834 w 953833"/>
                <a:gd name="T3" fmla="*/ 228373 h 316066"/>
                <a:gd name="T4" fmla="*/ 372275 w 953833"/>
                <a:gd name="T5" fmla="*/ 215387 h 316066"/>
                <a:gd name="T6" fmla="*/ 10242 w 953833"/>
                <a:gd name="T7" fmla="*/ 6313 h 316066"/>
                <a:gd name="T8" fmla="*/ 0 w 953833"/>
                <a:gd name="T9" fmla="*/ 298 h 316066"/>
                <a:gd name="T10" fmla="*/ 203481 w 953833"/>
                <a:gd name="T11" fmla="*/ 268698 h 3160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3833" h="316066">
                  <a:moveTo>
                    <a:pt x="203413" y="268630"/>
                  </a:moveTo>
                  <a:cubicBezTo>
                    <a:pt x="339977" y="342923"/>
                    <a:pt x="692381" y="330279"/>
                    <a:pt x="953834" y="228373"/>
                  </a:cubicBezTo>
                  <a:cubicBezTo>
                    <a:pt x="916074" y="193174"/>
                    <a:pt x="567357" y="246417"/>
                    <a:pt x="372275" y="215387"/>
                  </a:cubicBezTo>
                  <a:cubicBezTo>
                    <a:pt x="253941" y="196592"/>
                    <a:pt x="101194" y="101589"/>
                    <a:pt x="10242" y="6313"/>
                  </a:cubicBezTo>
                  <a:cubicBezTo>
                    <a:pt x="6965" y="2895"/>
                    <a:pt x="273" y="-1137"/>
                    <a:pt x="0" y="298"/>
                  </a:cubicBezTo>
                  <a:cubicBezTo>
                    <a:pt x="29771" y="110337"/>
                    <a:pt x="100716" y="212790"/>
                    <a:pt x="203481" y="268698"/>
                  </a:cubicBezTo>
                  <a:lnTo>
                    <a:pt x="203413" y="268630"/>
                  </a:lnTo>
                  <a:close/>
                </a:path>
              </a:pathLst>
            </a:custGeom>
            <a:solidFill>
              <a:srgbClr val="36392C"/>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1" name="Graphic 17">
            <a:extLst>
              <a:ext uri="{FF2B5EF4-FFF2-40B4-BE49-F238E27FC236}">
                <a16:creationId xmlns:a16="http://schemas.microsoft.com/office/drawing/2014/main" id="{8E37D5F8-AEC0-A42A-11A4-C90BAC1D3478}"/>
              </a:ext>
            </a:extLst>
          </p:cNvPr>
          <p:cNvGrpSpPr>
            <a:grpSpLocks/>
          </p:cNvGrpSpPr>
          <p:nvPr/>
        </p:nvGrpSpPr>
        <p:grpSpPr bwMode="auto">
          <a:xfrm>
            <a:off x="5006975" y="3022600"/>
            <a:ext cx="1279525" cy="1019175"/>
            <a:chOff x="5006644" y="3023101"/>
            <a:chExt cx="1280457" cy="1018375"/>
          </a:xfrm>
        </p:grpSpPr>
        <p:sp>
          <p:nvSpPr>
            <p:cNvPr id="103477" name="Freeform 43">
              <a:extLst>
                <a:ext uri="{FF2B5EF4-FFF2-40B4-BE49-F238E27FC236}">
                  <a16:creationId xmlns:a16="http://schemas.microsoft.com/office/drawing/2014/main" id="{8B163C2C-5D52-343C-5A59-DFCDFE296DF0}"/>
                </a:ext>
              </a:extLst>
            </p:cNvPr>
            <p:cNvSpPr>
              <a:spLocks/>
            </p:cNvSpPr>
            <p:nvPr/>
          </p:nvSpPr>
          <p:spPr bwMode="auto">
            <a:xfrm>
              <a:off x="5006644" y="3023101"/>
              <a:ext cx="1280457" cy="1018170"/>
            </a:xfrm>
            <a:custGeom>
              <a:avLst/>
              <a:gdLst>
                <a:gd name="T0" fmla="*/ 34666 w 1280457"/>
                <a:gd name="T1" fmla="*/ 702799 h 1018170"/>
                <a:gd name="T2" fmla="*/ 289700 w 1280457"/>
                <a:gd name="T3" fmla="*/ 11261 h 1018170"/>
                <a:gd name="T4" fmla="*/ 1248723 w 1280457"/>
                <a:gd name="T5" fmla="*/ 490102 h 1018170"/>
                <a:gd name="T6" fmla="*/ 1069960 w 1280457"/>
                <a:gd name="T7" fmla="*/ 953907 h 1018170"/>
                <a:gd name="T8" fmla="*/ 405302 w 1280457"/>
                <a:gd name="T9" fmla="*/ 994300 h 1018170"/>
                <a:gd name="T10" fmla="*/ 34598 w 1280457"/>
                <a:gd name="T11" fmla="*/ 702730 h 1018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0457" h="1018170">
                  <a:moveTo>
                    <a:pt x="34666" y="702799"/>
                  </a:moveTo>
                  <a:cubicBezTo>
                    <a:pt x="-33138" y="583738"/>
                    <a:pt x="-26856" y="89450"/>
                    <a:pt x="289700" y="11261"/>
                  </a:cubicBezTo>
                  <a:cubicBezTo>
                    <a:pt x="606256" y="-66860"/>
                    <a:pt x="1158795" y="279661"/>
                    <a:pt x="1248723" y="490102"/>
                  </a:cubicBezTo>
                  <a:cubicBezTo>
                    <a:pt x="1338719" y="700543"/>
                    <a:pt x="1224141" y="860066"/>
                    <a:pt x="1069960" y="953907"/>
                  </a:cubicBezTo>
                  <a:cubicBezTo>
                    <a:pt x="1009189" y="990951"/>
                    <a:pt x="661906" y="1052327"/>
                    <a:pt x="405302" y="994300"/>
                  </a:cubicBezTo>
                  <a:cubicBezTo>
                    <a:pt x="212131" y="950626"/>
                    <a:pt x="93320" y="805798"/>
                    <a:pt x="34598" y="702730"/>
                  </a:cubicBezTo>
                  <a:lnTo>
                    <a:pt x="34666" y="702799"/>
                  </a:lnTo>
                  <a:close/>
                </a:path>
              </a:pathLst>
            </a:custGeom>
            <a:solidFill>
              <a:srgbClr val="536C6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78" name="Freeform 44">
              <a:extLst>
                <a:ext uri="{FF2B5EF4-FFF2-40B4-BE49-F238E27FC236}">
                  <a16:creationId xmlns:a16="http://schemas.microsoft.com/office/drawing/2014/main" id="{C3CE0456-A51A-1F04-3BE6-9FC609965B4B}"/>
                </a:ext>
              </a:extLst>
            </p:cNvPr>
            <p:cNvSpPr>
              <a:spLocks/>
            </p:cNvSpPr>
            <p:nvPr/>
          </p:nvSpPr>
          <p:spPr bwMode="auto">
            <a:xfrm>
              <a:off x="5077841" y="3783243"/>
              <a:ext cx="1067796" cy="258233"/>
            </a:xfrm>
            <a:custGeom>
              <a:avLst/>
              <a:gdLst>
                <a:gd name="T0" fmla="*/ 944206 w 1067796"/>
                <a:gd name="T1" fmla="*/ 148519 h 258233"/>
                <a:gd name="T2" fmla="*/ 399655 w 1067796"/>
                <a:gd name="T3" fmla="*/ 140180 h 258233"/>
                <a:gd name="T4" fmla="*/ 0 w 1067796"/>
                <a:gd name="T5" fmla="*/ 0 h 258233"/>
                <a:gd name="T6" fmla="*/ 334173 w 1067796"/>
                <a:gd name="T7" fmla="*/ 234363 h 258233"/>
                <a:gd name="T8" fmla="*/ 998831 w 1067796"/>
                <a:gd name="T9" fmla="*/ 193970 h 258233"/>
                <a:gd name="T10" fmla="*/ 1067796 w 1067796"/>
                <a:gd name="T11" fmla="*/ 144965 h 258233"/>
                <a:gd name="T12" fmla="*/ 944206 w 1067796"/>
                <a:gd name="T13" fmla="*/ 148587 h 258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7796" h="258233">
                  <a:moveTo>
                    <a:pt x="944206" y="148519"/>
                  </a:moveTo>
                  <a:cubicBezTo>
                    <a:pt x="775685" y="204222"/>
                    <a:pt x="506790" y="158087"/>
                    <a:pt x="399655" y="140180"/>
                  </a:cubicBezTo>
                  <a:cubicBezTo>
                    <a:pt x="327550" y="128151"/>
                    <a:pt x="137042" y="79966"/>
                    <a:pt x="0" y="0"/>
                  </a:cubicBezTo>
                  <a:cubicBezTo>
                    <a:pt x="66165" y="93499"/>
                    <a:pt x="174939" y="198276"/>
                    <a:pt x="334173" y="234363"/>
                  </a:cubicBezTo>
                  <a:cubicBezTo>
                    <a:pt x="590709" y="292390"/>
                    <a:pt x="937992" y="231014"/>
                    <a:pt x="998831" y="193970"/>
                  </a:cubicBezTo>
                  <a:cubicBezTo>
                    <a:pt x="1023003" y="179275"/>
                    <a:pt x="1046219" y="162872"/>
                    <a:pt x="1067796" y="144965"/>
                  </a:cubicBezTo>
                  <a:cubicBezTo>
                    <a:pt x="1025120" y="137857"/>
                    <a:pt x="980737" y="136490"/>
                    <a:pt x="944206" y="148587"/>
                  </a:cubicBezTo>
                  <a:lnTo>
                    <a:pt x="944206" y="148519"/>
                  </a:lnTo>
                  <a:close/>
                </a:path>
              </a:pathLst>
            </a:custGeom>
            <a:solidFill>
              <a:srgbClr val="38494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2" name="Graphic 17">
            <a:extLst>
              <a:ext uri="{FF2B5EF4-FFF2-40B4-BE49-F238E27FC236}">
                <a16:creationId xmlns:a16="http://schemas.microsoft.com/office/drawing/2014/main" id="{82A93E8D-F3B1-63F8-B051-2F8CB7DA7F41}"/>
              </a:ext>
            </a:extLst>
          </p:cNvPr>
          <p:cNvGrpSpPr>
            <a:grpSpLocks/>
          </p:cNvGrpSpPr>
          <p:nvPr/>
        </p:nvGrpSpPr>
        <p:grpSpPr bwMode="auto">
          <a:xfrm>
            <a:off x="5353050" y="4186238"/>
            <a:ext cx="1076325" cy="844550"/>
            <a:chOff x="5352257" y="4185900"/>
            <a:chExt cx="1076875" cy="844845"/>
          </a:xfrm>
        </p:grpSpPr>
        <p:sp>
          <p:nvSpPr>
            <p:cNvPr id="103475" name="Freeform 46">
              <a:extLst>
                <a:ext uri="{FF2B5EF4-FFF2-40B4-BE49-F238E27FC236}">
                  <a16:creationId xmlns:a16="http://schemas.microsoft.com/office/drawing/2014/main" id="{7548248A-8B79-B9C8-D297-1DB2970AA49A}"/>
                </a:ext>
              </a:extLst>
            </p:cNvPr>
            <p:cNvSpPr>
              <a:spLocks/>
            </p:cNvSpPr>
            <p:nvPr/>
          </p:nvSpPr>
          <p:spPr bwMode="auto">
            <a:xfrm>
              <a:off x="5352257" y="4185900"/>
              <a:ext cx="1076828" cy="844845"/>
            </a:xfrm>
            <a:custGeom>
              <a:avLst/>
              <a:gdLst>
                <a:gd name="T0" fmla="*/ 215 w 1076828"/>
                <a:gd name="T1" fmla="*/ 341918 h 844845"/>
                <a:gd name="T2" fmla="*/ 655860 w 1076828"/>
                <a:gd name="T3" fmla="*/ 842152 h 844845"/>
                <a:gd name="T4" fmla="*/ 1073064 w 1076828"/>
                <a:gd name="T5" fmla="*/ 607379 h 844845"/>
                <a:gd name="T6" fmla="*/ 884264 w 1076828"/>
                <a:gd name="T7" fmla="*/ 98739 h 844845"/>
                <a:gd name="T8" fmla="*/ 146 w 1076828"/>
                <a:gd name="T9" fmla="*/ 341987 h 844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6828" h="844845">
                  <a:moveTo>
                    <a:pt x="215" y="341918"/>
                  </a:moveTo>
                  <a:cubicBezTo>
                    <a:pt x="11072" y="597059"/>
                    <a:pt x="450399" y="819666"/>
                    <a:pt x="655860" y="842152"/>
                  </a:cubicBezTo>
                  <a:cubicBezTo>
                    <a:pt x="861321" y="864570"/>
                    <a:pt x="1029841" y="743595"/>
                    <a:pt x="1073064" y="607379"/>
                  </a:cubicBezTo>
                  <a:cubicBezTo>
                    <a:pt x="1090135" y="553590"/>
                    <a:pt x="1052853" y="230170"/>
                    <a:pt x="884264" y="98739"/>
                  </a:cubicBezTo>
                  <a:cubicBezTo>
                    <a:pt x="584710" y="-134941"/>
                    <a:pt x="-10710" y="86846"/>
                    <a:pt x="146" y="341987"/>
                  </a:cubicBezTo>
                  <a:lnTo>
                    <a:pt x="215" y="341918"/>
                  </a:lnTo>
                  <a:close/>
                </a:path>
              </a:pathLst>
            </a:custGeom>
            <a:solidFill>
              <a:srgbClr val="C6A13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76" name="Freeform 47">
              <a:extLst>
                <a:ext uri="{FF2B5EF4-FFF2-40B4-BE49-F238E27FC236}">
                  <a16:creationId xmlns:a16="http://schemas.microsoft.com/office/drawing/2014/main" id="{7AF0E6A9-04A9-3F07-2032-8B4EEF280816}"/>
                </a:ext>
              </a:extLst>
            </p:cNvPr>
            <p:cNvSpPr>
              <a:spLocks/>
            </p:cNvSpPr>
            <p:nvPr/>
          </p:nvSpPr>
          <p:spPr bwMode="auto">
            <a:xfrm>
              <a:off x="5620889" y="4683514"/>
              <a:ext cx="808243" cy="347149"/>
            </a:xfrm>
            <a:custGeom>
              <a:avLst/>
              <a:gdLst>
                <a:gd name="T0" fmla="*/ 804432 w 808243"/>
                <a:gd name="T1" fmla="*/ 109629 h 347149"/>
                <a:gd name="T2" fmla="*/ 387228 w 808243"/>
                <a:gd name="T3" fmla="*/ 344470 h 347149"/>
                <a:gd name="T4" fmla="*/ 0 w 808243"/>
                <a:gd name="T5" fmla="*/ 190347 h 347149"/>
                <a:gd name="T6" fmla="*/ 35575 w 808243"/>
                <a:gd name="T7" fmla="*/ 192193 h 347149"/>
                <a:gd name="T8" fmla="*/ 802998 w 808243"/>
                <a:gd name="T9" fmla="*/ 0 h 347149"/>
                <a:gd name="T10" fmla="*/ 804500 w 808243"/>
                <a:gd name="T11" fmla="*/ 109629 h 347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8243" h="347149">
                  <a:moveTo>
                    <a:pt x="804432" y="109629"/>
                  </a:moveTo>
                  <a:cubicBezTo>
                    <a:pt x="761141" y="245914"/>
                    <a:pt x="592689" y="366820"/>
                    <a:pt x="387228" y="344470"/>
                  </a:cubicBezTo>
                  <a:cubicBezTo>
                    <a:pt x="287809" y="333603"/>
                    <a:pt x="133833" y="275918"/>
                    <a:pt x="0" y="190347"/>
                  </a:cubicBezTo>
                  <a:cubicBezTo>
                    <a:pt x="11062" y="190826"/>
                    <a:pt x="22943" y="191441"/>
                    <a:pt x="35575" y="192193"/>
                  </a:cubicBezTo>
                  <a:cubicBezTo>
                    <a:pt x="61454" y="193901"/>
                    <a:pt x="494158" y="347273"/>
                    <a:pt x="802998" y="0"/>
                  </a:cubicBezTo>
                  <a:cubicBezTo>
                    <a:pt x="809826" y="52696"/>
                    <a:pt x="809622" y="93431"/>
                    <a:pt x="804500" y="109629"/>
                  </a:cubicBezTo>
                  <a:lnTo>
                    <a:pt x="804432" y="109629"/>
                  </a:lnTo>
                  <a:close/>
                </a:path>
              </a:pathLst>
            </a:custGeom>
            <a:solidFill>
              <a:srgbClr val="8C773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3" name="Graphic 17">
            <a:extLst>
              <a:ext uri="{FF2B5EF4-FFF2-40B4-BE49-F238E27FC236}">
                <a16:creationId xmlns:a16="http://schemas.microsoft.com/office/drawing/2014/main" id="{DCFBDC23-BCF2-7DC3-D17B-778261AFA840}"/>
              </a:ext>
            </a:extLst>
          </p:cNvPr>
          <p:cNvGrpSpPr>
            <a:grpSpLocks/>
          </p:cNvGrpSpPr>
          <p:nvPr/>
        </p:nvGrpSpPr>
        <p:grpSpPr bwMode="auto">
          <a:xfrm>
            <a:off x="7356475" y="4945063"/>
            <a:ext cx="1830388" cy="906462"/>
            <a:chOff x="7356690" y="4944762"/>
            <a:chExt cx="1830960" cy="907119"/>
          </a:xfrm>
        </p:grpSpPr>
        <p:sp>
          <p:nvSpPr>
            <p:cNvPr id="103469" name="Freeform 49">
              <a:extLst>
                <a:ext uri="{FF2B5EF4-FFF2-40B4-BE49-F238E27FC236}">
                  <a16:creationId xmlns:a16="http://schemas.microsoft.com/office/drawing/2014/main" id="{865D8940-C812-87AA-6306-4AA85462C9DB}"/>
                </a:ext>
              </a:extLst>
            </p:cNvPr>
            <p:cNvSpPr>
              <a:spLocks/>
            </p:cNvSpPr>
            <p:nvPr/>
          </p:nvSpPr>
          <p:spPr bwMode="auto">
            <a:xfrm>
              <a:off x="7407675" y="4944762"/>
              <a:ext cx="1779975" cy="907119"/>
            </a:xfrm>
            <a:custGeom>
              <a:avLst/>
              <a:gdLst>
                <a:gd name="T0" fmla="*/ 47409 w 1779975"/>
                <a:gd name="T1" fmla="*/ 174876 h 907119"/>
                <a:gd name="T2" fmla="*/ 234980 w 1779975"/>
                <a:gd name="T3" fmla="*/ 828207 h 907119"/>
                <a:gd name="T4" fmla="*/ 1546544 w 1779975"/>
                <a:gd name="T5" fmla="*/ 724046 h 907119"/>
                <a:gd name="T6" fmla="*/ 1768666 w 1779975"/>
                <a:gd name="T7" fmla="*/ 282864 h 907119"/>
                <a:gd name="T8" fmla="*/ 1240913 w 1779975"/>
                <a:gd name="T9" fmla="*/ 2914 h 907119"/>
                <a:gd name="T10" fmla="*/ 47409 w 1779975"/>
                <a:gd name="T11" fmla="*/ 174876 h 907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79975" h="907119">
                  <a:moveTo>
                    <a:pt x="47409" y="174876"/>
                  </a:moveTo>
                  <a:cubicBezTo>
                    <a:pt x="-17937" y="307879"/>
                    <a:pt x="-60682" y="780228"/>
                    <a:pt x="234980" y="828207"/>
                  </a:cubicBezTo>
                  <a:cubicBezTo>
                    <a:pt x="719510" y="906807"/>
                    <a:pt x="1217766" y="994565"/>
                    <a:pt x="1546544" y="724046"/>
                  </a:cubicBezTo>
                  <a:cubicBezTo>
                    <a:pt x="1808543" y="508411"/>
                    <a:pt x="1790243" y="377115"/>
                    <a:pt x="1768666" y="282864"/>
                  </a:cubicBezTo>
                  <a:cubicBezTo>
                    <a:pt x="1704412" y="1820"/>
                    <a:pt x="1492533" y="32098"/>
                    <a:pt x="1240913" y="2914"/>
                  </a:cubicBezTo>
                  <a:cubicBezTo>
                    <a:pt x="1096087" y="-13900"/>
                    <a:pt x="112755" y="41872"/>
                    <a:pt x="47409" y="174876"/>
                  </a:cubicBezTo>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70" name="Freeform 50">
              <a:extLst>
                <a:ext uri="{FF2B5EF4-FFF2-40B4-BE49-F238E27FC236}">
                  <a16:creationId xmlns:a16="http://schemas.microsoft.com/office/drawing/2014/main" id="{87289F61-B112-B543-8A00-90DDA9BC992C}"/>
                </a:ext>
              </a:extLst>
            </p:cNvPr>
            <p:cNvSpPr>
              <a:spLocks/>
            </p:cNvSpPr>
            <p:nvPr/>
          </p:nvSpPr>
          <p:spPr bwMode="auto">
            <a:xfrm>
              <a:off x="8968013" y="5567176"/>
              <a:ext cx="3960" cy="136"/>
            </a:xfrm>
            <a:custGeom>
              <a:avLst/>
              <a:gdLst>
                <a:gd name="T0" fmla="*/ 3960 w 3960"/>
                <a:gd name="T1" fmla="*/ 137 h 136"/>
                <a:gd name="T2" fmla="*/ 2185 w 3960"/>
                <a:gd name="T3" fmla="*/ 137 h 136"/>
                <a:gd name="T4" fmla="*/ 0 w 3960"/>
                <a:gd name="T5" fmla="*/ 0 h 136"/>
                <a:gd name="T6" fmla="*/ 3960 w 3960"/>
                <a:gd name="T7" fmla="*/ 137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136">
                  <a:moveTo>
                    <a:pt x="3960" y="137"/>
                  </a:moveTo>
                  <a:lnTo>
                    <a:pt x="2185" y="137"/>
                  </a:lnTo>
                  <a:cubicBezTo>
                    <a:pt x="1502" y="68"/>
                    <a:pt x="683" y="0"/>
                    <a:pt x="0" y="0"/>
                  </a:cubicBezTo>
                  <a:lnTo>
                    <a:pt x="3960" y="137"/>
                  </a:lnTo>
                  <a:close/>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71" name="Freeform 51">
              <a:extLst>
                <a:ext uri="{FF2B5EF4-FFF2-40B4-BE49-F238E27FC236}">
                  <a16:creationId xmlns:a16="http://schemas.microsoft.com/office/drawing/2014/main" id="{587C8C91-7994-B00C-BF03-C68AE7E2A649}"/>
                </a:ext>
              </a:extLst>
            </p:cNvPr>
            <p:cNvSpPr>
              <a:spLocks/>
            </p:cNvSpPr>
            <p:nvPr/>
          </p:nvSpPr>
          <p:spPr bwMode="auto">
            <a:xfrm>
              <a:off x="7411179" y="5456932"/>
              <a:ext cx="1635630" cy="394923"/>
            </a:xfrm>
            <a:custGeom>
              <a:avLst/>
              <a:gdLst>
                <a:gd name="T0" fmla="*/ 1635631 w 1635630"/>
                <a:gd name="T1" fmla="*/ 127878 h 394923"/>
                <a:gd name="T2" fmla="*/ 1543040 w 1635630"/>
                <a:gd name="T3" fmla="*/ 211877 h 394923"/>
                <a:gd name="T4" fmla="*/ 231545 w 1635630"/>
                <a:gd name="T5" fmla="*/ 316038 h 394923"/>
                <a:gd name="T6" fmla="*/ 0 w 1635630"/>
                <a:gd name="T7" fmla="*/ 0 h 394923"/>
                <a:gd name="T8" fmla="*/ 181357 w 1635630"/>
                <a:gd name="T9" fmla="*/ 199164 h 394923"/>
                <a:gd name="T10" fmla="*/ 921946 w 1635630"/>
                <a:gd name="T11" fmla="*/ 282890 h 394923"/>
                <a:gd name="T12" fmla="*/ 1241779 w 1635630"/>
                <a:gd name="T13" fmla="*/ 255345 h 394923"/>
                <a:gd name="T14" fmla="*/ 1559018 w 1635630"/>
                <a:gd name="T15" fmla="*/ 110449 h 394923"/>
                <a:gd name="T16" fmla="*/ 1635631 w 1635630"/>
                <a:gd name="T17" fmla="*/ 127946 h 3949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5630" h="394923">
                  <a:moveTo>
                    <a:pt x="1635631" y="127878"/>
                  </a:moveTo>
                  <a:cubicBezTo>
                    <a:pt x="1609547" y="154397"/>
                    <a:pt x="1578888" y="182351"/>
                    <a:pt x="1543040" y="211877"/>
                  </a:cubicBezTo>
                  <a:cubicBezTo>
                    <a:pt x="1214330" y="482395"/>
                    <a:pt x="716075" y="394569"/>
                    <a:pt x="231545" y="316038"/>
                  </a:cubicBezTo>
                  <a:cubicBezTo>
                    <a:pt x="76203" y="290818"/>
                    <a:pt x="14339" y="148655"/>
                    <a:pt x="0" y="0"/>
                  </a:cubicBezTo>
                  <a:cubicBezTo>
                    <a:pt x="60703" y="47706"/>
                    <a:pt x="117855" y="157746"/>
                    <a:pt x="181357" y="199164"/>
                  </a:cubicBezTo>
                  <a:cubicBezTo>
                    <a:pt x="299349" y="276123"/>
                    <a:pt x="687123" y="276807"/>
                    <a:pt x="921946" y="282890"/>
                  </a:cubicBezTo>
                  <a:cubicBezTo>
                    <a:pt x="1011737" y="285145"/>
                    <a:pt x="1162709" y="287810"/>
                    <a:pt x="1241779" y="255345"/>
                  </a:cubicBezTo>
                  <a:cubicBezTo>
                    <a:pt x="1462672" y="164580"/>
                    <a:pt x="1439115" y="107852"/>
                    <a:pt x="1559018" y="110449"/>
                  </a:cubicBezTo>
                  <a:cubicBezTo>
                    <a:pt x="1580595" y="111338"/>
                    <a:pt x="1608523" y="118036"/>
                    <a:pt x="1635631" y="127946"/>
                  </a:cubicBezTo>
                  <a:lnTo>
                    <a:pt x="1635631" y="127878"/>
                  </a:lnTo>
                  <a:close/>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72" name="Freeform 52">
              <a:extLst>
                <a:ext uri="{FF2B5EF4-FFF2-40B4-BE49-F238E27FC236}">
                  <a16:creationId xmlns:a16="http://schemas.microsoft.com/office/drawing/2014/main" id="{5C5F0C88-070E-3DAE-637F-2FF0D1E2016D}"/>
                </a:ext>
              </a:extLst>
            </p:cNvPr>
            <p:cNvSpPr>
              <a:spLocks/>
            </p:cNvSpPr>
            <p:nvPr/>
          </p:nvSpPr>
          <p:spPr bwMode="auto">
            <a:xfrm>
              <a:off x="8968013" y="5567176"/>
              <a:ext cx="3960" cy="136"/>
            </a:xfrm>
            <a:custGeom>
              <a:avLst/>
              <a:gdLst>
                <a:gd name="T0" fmla="*/ 3960 w 3960"/>
                <a:gd name="T1" fmla="*/ 137 h 136"/>
                <a:gd name="T2" fmla="*/ 2185 w 3960"/>
                <a:gd name="T3" fmla="*/ 137 h 136"/>
                <a:gd name="T4" fmla="*/ 0 w 3960"/>
                <a:gd name="T5" fmla="*/ 0 h 136"/>
                <a:gd name="T6" fmla="*/ 3960 w 3960"/>
                <a:gd name="T7" fmla="*/ 137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136">
                  <a:moveTo>
                    <a:pt x="3960" y="137"/>
                  </a:moveTo>
                  <a:lnTo>
                    <a:pt x="2185" y="137"/>
                  </a:lnTo>
                  <a:cubicBezTo>
                    <a:pt x="1502" y="68"/>
                    <a:pt x="683" y="0"/>
                    <a:pt x="0" y="0"/>
                  </a:cubicBezTo>
                  <a:lnTo>
                    <a:pt x="3960" y="137"/>
                  </a:ln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73" name="Freeform 53">
              <a:extLst>
                <a:ext uri="{FF2B5EF4-FFF2-40B4-BE49-F238E27FC236}">
                  <a16:creationId xmlns:a16="http://schemas.microsoft.com/office/drawing/2014/main" id="{FEC81D90-7666-4C78-123E-67BC0AA1CB3C}"/>
                </a:ext>
              </a:extLst>
            </p:cNvPr>
            <p:cNvSpPr>
              <a:spLocks/>
            </p:cNvSpPr>
            <p:nvPr/>
          </p:nvSpPr>
          <p:spPr bwMode="auto">
            <a:xfrm>
              <a:off x="7411179" y="5456932"/>
              <a:ext cx="1635630" cy="394923"/>
            </a:xfrm>
            <a:custGeom>
              <a:avLst/>
              <a:gdLst>
                <a:gd name="T0" fmla="*/ 1635631 w 1635630"/>
                <a:gd name="T1" fmla="*/ 127878 h 394923"/>
                <a:gd name="T2" fmla="*/ 1543040 w 1635630"/>
                <a:gd name="T3" fmla="*/ 211877 h 394923"/>
                <a:gd name="T4" fmla="*/ 231545 w 1635630"/>
                <a:gd name="T5" fmla="*/ 316038 h 394923"/>
                <a:gd name="T6" fmla="*/ 0 w 1635630"/>
                <a:gd name="T7" fmla="*/ 0 h 394923"/>
                <a:gd name="T8" fmla="*/ 181357 w 1635630"/>
                <a:gd name="T9" fmla="*/ 199164 h 394923"/>
                <a:gd name="T10" fmla="*/ 921946 w 1635630"/>
                <a:gd name="T11" fmla="*/ 282890 h 394923"/>
                <a:gd name="T12" fmla="*/ 1241779 w 1635630"/>
                <a:gd name="T13" fmla="*/ 255345 h 394923"/>
                <a:gd name="T14" fmla="*/ 1559018 w 1635630"/>
                <a:gd name="T15" fmla="*/ 110449 h 394923"/>
                <a:gd name="T16" fmla="*/ 1635631 w 1635630"/>
                <a:gd name="T17" fmla="*/ 127946 h 3949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5630" h="394923">
                  <a:moveTo>
                    <a:pt x="1635631" y="127878"/>
                  </a:moveTo>
                  <a:cubicBezTo>
                    <a:pt x="1609547" y="154397"/>
                    <a:pt x="1578888" y="182351"/>
                    <a:pt x="1543040" y="211877"/>
                  </a:cubicBezTo>
                  <a:cubicBezTo>
                    <a:pt x="1214330" y="482395"/>
                    <a:pt x="716075" y="394569"/>
                    <a:pt x="231545" y="316038"/>
                  </a:cubicBezTo>
                  <a:cubicBezTo>
                    <a:pt x="76203" y="290818"/>
                    <a:pt x="14339" y="148655"/>
                    <a:pt x="0" y="0"/>
                  </a:cubicBezTo>
                  <a:cubicBezTo>
                    <a:pt x="60703" y="47706"/>
                    <a:pt x="117855" y="157746"/>
                    <a:pt x="181357" y="199164"/>
                  </a:cubicBezTo>
                  <a:cubicBezTo>
                    <a:pt x="299349" y="276123"/>
                    <a:pt x="687123" y="276807"/>
                    <a:pt x="921946" y="282890"/>
                  </a:cubicBezTo>
                  <a:cubicBezTo>
                    <a:pt x="1011737" y="285145"/>
                    <a:pt x="1162709" y="287810"/>
                    <a:pt x="1241779" y="255345"/>
                  </a:cubicBezTo>
                  <a:cubicBezTo>
                    <a:pt x="1462672" y="164580"/>
                    <a:pt x="1439115" y="107852"/>
                    <a:pt x="1559018" y="110449"/>
                  </a:cubicBezTo>
                  <a:cubicBezTo>
                    <a:pt x="1580595" y="111338"/>
                    <a:pt x="1608523" y="118036"/>
                    <a:pt x="1635631" y="127946"/>
                  </a:cubicBezTo>
                  <a:lnTo>
                    <a:pt x="1635631" y="127878"/>
                  </a:ln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74" name="Freeform 54">
              <a:extLst>
                <a:ext uri="{FF2B5EF4-FFF2-40B4-BE49-F238E27FC236}">
                  <a16:creationId xmlns:a16="http://schemas.microsoft.com/office/drawing/2014/main" id="{2115C18A-4EEF-84D5-1A23-0D9FCC9E0B2A}"/>
                </a:ext>
              </a:extLst>
            </p:cNvPr>
            <p:cNvSpPr>
              <a:spLocks/>
            </p:cNvSpPr>
            <p:nvPr/>
          </p:nvSpPr>
          <p:spPr bwMode="auto">
            <a:xfrm>
              <a:off x="7356690" y="5434240"/>
              <a:ext cx="2936" cy="136"/>
            </a:xfrm>
            <a:custGeom>
              <a:avLst/>
              <a:gdLst>
                <a:gd name="T0" fmla="*/ 0 w 2936"/>
                <a:gd name="T1" fmla="*/ 0 h 136"/>
                <a:gd name="T2" fmla="*/ 2936 w 2936"/>
                <a:gd name="T3" fmla="*/ 137 h 136"/>
                <a:gd name="T4" fmla="*/ 0 w 2936"/>
                <a:gd name="T5" fmla="*/ 0 h 136"/>
                <a:gd name="T6" fmla="*/ 0 60000 65536"/>
                <a:gd name="T7" fmla="*/ 0 60000 65536"/>
                <a:gd name="T8" fmla="*/ 0 60000 65536"/>
              </a:gdLst>
              <a:ahLst/>
              <a:cxnLst>
                <a:cxn ang="T6">
                  <a:pos x="T0" y="T1"/>
                </a:cxn>
                <a:cxn ang="T7">
                  <a:pos x="T2" y="T3"/>
                </a:cxn>
                <a:cxn ang="T8">
                  <a:pos x="T4" y="T5"/>
                </a:cxn>
              </a:cxnLst>
              <a:rect l="0" t="0" r="r" b="b"/>
              <a:pathLst>
                <a:path w="2936" h="136">
                  <a:moveTo>
                    <a:pt x="0" y="0"/>
                  </a:moveTo>
                  <a:cubicBezTo>
                    <a:pt x="1093" y="0"/>
                    <a:pt x="2048" y="0"/>
                    <a:pt x="2936" y="137"/>
                  </a:cubicBezTo>
                  <a:cubicBezTo>
                    <a:pt x="1980" y="137"/>
                    <a:pt x="956" y="0"/>
                    <a:pt x="0" y="0"/>
                  </a:cubicBez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4" name="Graphic 17">
            <a:extLst>
              <a:ext uri="{FF2B5EF4-FFF2-40B4-BE49-F238E27FC236}">
                <a16:creationId xmlns:a16="http://schemas.microsoft.com/office/drawing/2014/main" id="{286E460F-60CE-6349-147C-9575C500D0CC}"/>
              </a:ext>
            </a:extLst>
          </p:cNvPr>
          <p:cNvGrpSpPr>
            <a:grpSpLocks/>
          </p:cNvGrpSpPr>
          <p:nvPr/>
        </p:nvGrpSpPr>
        <p:grpSpPr bwMode="auto">
          <a:xfrm>
            <a:off x="8412163" y="1798638"/>
            <a:ext cx="1079500" cy="877887"/>
            <a:chOff x="8411870" y="1799423"/>
            <a:chExt cx="1079309" cy="877504"/>
          </a:xfrm>
        </p:grpSpPr>
        <p:sp>
          <p:nvSpPr>
            <p:cNvPr id="103467" name="Freeform 56">
              <a:extLst>
                <a:ext uri="{FF2B5EF4-FFF2-40B4-BE49-F238E27FC236}">
                  <a16:creationId xmlns:a16="http://schemas.microsoft.com/office/drawing/2014/main" id="{ED510E2E-53EF-365A-65CE-2CEB42B9101D}"/>
                </a:ext>
              </a:extLst>
            </p:cNvPr>
            <p:cNvSpPr>
              <a:spLocks/>
            </p:cNvSpPr>
            <p:nvPr/>
          </p:nvSpPr>
          <p:spPr bwMode="auto">
            <a:xfrm>
              <a:off x="8411870" y="1799423"/>
              <a:ext cx="1079309" cy="877504"/>
            </a:xfrm>
            <a:custGeom>
              <a:avLst/>
              <a:gdLst>
                <a:gd name="T0" fmla="*/ 783932 w 1079309"/>
                <a:gd name="T1" fmla="*/ 27994 h 877504"/>
                <a:gd name="T2" fmla="*/ 1044497 w 1079309"/>
                <a:gd name="T3" fmla="*/ 568348 h 877504"/>
                <a:gd name="T4" fmla="*/ 222175 w 1079309"/>
                <a:gd name="T5" fmla="*/ 860122 h 877504"/>
                <a:gd name="T6" fmla="*/ 394 w 1079309"/>
                <a:gd name="T7" fmla="*/ 572517 h 877504"/>
                <a:gd name="T8" fmla="*/ 37881 w 1079309"/>
                <a:gd name="T9" fmla="*/ 382785 h 877504"/>
                <a:gd name="T10" fmla="*/ 374102 w 1079309"/>
                <a:gd name="T11" fmla="*/ 50959 h 877504"/>
                <a:gd name="T12" fmla="*/ 783864 w 1079309"/>
                <a:gd name="T13" fmla="*/ 27994 h 877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9309" h="877504">
                  <a:moveTo>
                    <a:pt x="783932" y="27994"/>
                  </a:moveTo>
                  <a:cubicBezTo>
                    <a:pt x="893320" y="49455"/>
                    <a:pt x="1177715" y="338564"/>
                    <a:pt x="1044497" y="568348"/>
                  </a:cubicBezTo>
                  <a:cubicBezTo>
                    <a:pt x="911346" y="798131"/>
                    <a:pt x="396226" y="926283"/>
                    <a:pt x="222175" y="860122"/>
                  </a:cubicBezTo>
                  <a:cubicBezTo>
                    <a:pt x="88615" y="809340"/>
                    <a:pt x="13573" y="690074"/>
                    <a:pt x="394" y="572517"/>
                  </a:cubicBezTo>
                  <a:cubicBezTo>
                    <a:pt x="-3566" y="536908"/>
                    <a:pt x="23269" y="413678"/>
                    <a:pt x="37881" y="382785"/>
                  </a:cubicBezTo>
                  <a:cubicBezTo>
                    <a:pt x="69837" y="315121"/>
                    <a:pt x="186122" y="153480"/>
                    <a:pt x="374102" y="50959"/>
                  </a:cubicBezTo>
                  <a:cubicBezTo>
                    <a:pt x="543306" y="-41242"/>
                    <a:pt x="732038" y="17810"/>
                    <a:pt x="783864" y="27994"/>
                  </a:cubicBezTo>
                  <a:lnTo>
                    <a:pt x="783932" y="27994"/>
                  </a:lnTo>
                  <a:close/>
                </a:path>
              </a:pathLst>
            </a:custGeom>
            <a:solidFill>
              <a:srgbClr val="7192A0"/>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68" name="Freeform 57">
              <a:extLst>
                <a:ext uri="{FF2B5EF4-FFF2-40B4-BE49-F238E27FC236}">
                  <a16:creationId xmlns:a16="http://schemas.microsoft.com/office/drawing/2014/main" id="{8BB786B4-24AB-819C-9162-95B6F259F31D}"/>
                </a:ext>
              </a:extLst>
            </p:cNvPr>
            <p:cNvSpPr>
              <a:spLocks/>
            </p:cNvSpPr>
            <p:nvPr/>
          </p:nvSpPr>
          <p:spPr bwMode="auto">
            <a:xfrm>
              <a:off x="8425511" y="2435366"/>
              <a:ext cx="882000" cy="241560"/>
            </a:xfrm>
            <a:custGeom>
              <a:avLst/>
              <a:gdLst>
                <a:gd name="T0" fmla="*/ 321541 w 882000"/>
                <a:gd name="T1" fmla="*/ 148450 h 241560"/>
                <a:gd name="T2" fmla="*/ 0 w 882000"/>
                <a:gd name="T3" fmla="*/ 0 h 241560"/>
                <a:gd name="T4" fmla="*/ 208602 w 882000"/>
                <a:gd name="T5" fmla="*/ 224179 h 241560"/>
                <a:gd name="T6" fmla="*/ 882001 w 882000"/>
                <a:gd name="T7" fmla="*/ 77096 h 241560"/>
                <a:gd name="T8" fmla="*/ 321609 w 882000"/>
                <a:gd name="T9" fmla="*/ 148450 h 241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2000" h="241560">
                  <a:moveTo>
                    <a:pt x="321541" y="148450"/>
                  </a:moveTo>
                  <a:cubicBezTo>
                    <a:pt x="214133" y="145990"/>
                    <a:pt x="84465" y="63563"/>
                    <a:pt x="0" y="0"/>
                  </a:cubicBezTo>
                  <a:cubicBezTo>
                    <a:pt x="29020" y="94934"/>
                    <a:pt x="99146" y="182556"/>
                    <a:pt x="208602" y="224179"/>
                  </a:cubicBezTo>
                  <a:cubicBezTo>
                    <a:pt x="341479" y="274688"/>
                    <a:pt x="673262" y="211945"/>
                    <a:pt x="882001" y="77096"/>
                  </a:cubicBezTo>
                  <a:cubicBezTo>
                    <a:pt x="715187" y="109629"/>
                    <a:pt x="467870" y="151799"/>
                    <a:pt x="321609" y="148450"/>
                  </a:cubicBezTo>
                  <a:lnTo>
                    <a:pt x="321541" y="148450"/>
                  </a:lnTo>
                  <a:close/>
                </a:path>
              </a:pathLst>
            </a:custGeom>
            <a:solidFill>
              <a:srgbClr val="5A6E7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5" name="Graphic 17">
            <a:extLst>
              <a:ext uri="{FF2B5EF4-FFF2-40B4-BE49-F238E27FC236}">
                <a16:creationId xmlns:a16="http://schemas.microsoft.com/office/drawing/2014/main" id="{99FD8D22-11E0-D277-3512-51AB57811C69}"/>
              </a:ext>
            </a:extLst>
          </p:cNvPr>
          <p:cNvGrpSpPr>
            <a:grpSpLocks/>
          </p:cNvGrpSpPr>
          <p:nvPr/>
        </p:nvGrpSpPr>
        <p:grpSpPr bwMode="auto">
          <a:xfrm>
            <a:off x="9039225" y="4348163"/>
            <a:ext cx="1022350" cy="723900"/>
            <a:chOff x="9039904" y="4348832"/>
            <a:chExt cx="1021022" cy="723095"/>
          </a:xfrm>
        </p:grpSpPr>
        <p:sp>
          <p:nvSpPr>
            <p:cNvPr id="103465" name="Freeform 59">
              <a:extLst>
                <a:ext uri="{FF2B5EF4-FFF2-40B4-BE49-F238E27FC236}">
                  <a16:creationId xmlns:a16="http://schemas.microsoft.com/office/drawing/2014/main" id="{B0C9CCAA-699B-008E-40EF-C8336D7D94C1}"/>
                </a:ext>
              </a:extLst>
            </p:cNvPr>
            <p:cNvSpPr>
              <a:spLocks/>
            </p:cNvSpPr>
            <p:nvPr/>
          </p:nvSpPr>
          <p:spPr bwMode="auto">
            <a:xfrm>
              <a:off x="9039904" y="4348832"/>
              <a:ext cx="1021022" cy="723095"/>
            </a:xfrm>
            <a:custGeom>
              <a:avLst/>
              <a:gdLst>
                <a:gd name="T0" fmla="*/ 26093 w 1021022"/>
                <a:gd name="T1" fmla="*/ 471103 h 723095"/>
                <a:gd name="T2" fmla="*/ 237085 w 1021022"/>
                <a:gd name="T3" fmla="*/ 12493 h 723095"/>
                <a:gd name="T4" fmla="*/ 995700 w 1021022"/>
                <a:gd name="T5" fmla="*/ 301329 h 723095"/>
                <a:gd name="T6" fmla="*/ 852922 w 1021022"/>
                <a:gd name="T7" fmla="*/ 671771 h 723095"/>
                <a:gd name="T8" fmla="*/ 322096 w 1021022"/>
                <a:gd name="T9" fmla="*/ 704031 h 723095"/>
                <a:gd name="T10" fmla="*/ 26025 w 1021022"/>
                <a:gd name="T11" fmla="*/ 471172 h 7230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1022" h="723095">
                  <a:moveTo>
                    <a:pt x="26093" y="471103"/>
                  </a:moveTo>
                  <a:cubicBezTo>
                    <a:pt x="-28055" y="376032"/>
                    <a:pt x="-15696" y="74894"/>
                    <a:pt x="237085" y="12493"/>
                  </a:cubicBezTo>
                  <a:cubicBezTo>
                    <a:pt x="489865" y="-49908"/>
                    <a:pt x="923867" y="133194"/>
                    <a:pt x="995700" y="301329"/>
                  </a:cubicBezTo>
                  <a:cubicBezTo>
                    <a:pt x="1067533" y="469395"/>
                    <a:pt x="976034" y="596794"/>
                    <a:pt x="852922" y="671771"/>
                  </a:cubicBezTo>
                  <a:cubicBezTo>
                    <a:pt x="804373" y="701365"/>
                    <a:pt x="527011" y="750371"/>
                    <a:pt x="322096" y="704031"/>
                  </a:cubicBezTo>
                  <a:cubicBezTo>
                    <a:pt x="167847" y="669105"/>
                    <a:pt x="72934" y="553462"/>
                    <a:pt x="26025" y="471172"/>
                  </a:cubicBezTo>
                  <a:lnTo>
                    <a:pt x="26093" y="471103"/>
                  </a:lnTo>
                  <a:close/>
                </a:path>
              </a:pathLst>
            </a:custGeom>
            <a:solidFill>
              <a:srgbClr val="536C6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66" name="Freeform 60">
              <a:extLst>
                <a:ext uri="{FF2B5EF4-FFF2-40B4-BE49-F238E27FC236}">
                  <a16:creationId xmlns:a16="http://schemas.microsoft.com/office/drawing/2014/main" id="{545B7E43-0238-E089-203F-A1781B185F9E}"/>
                </a:ext>
              </a:extLst>
            </p:cNvPr>
            <p:cNvSpPr>
              <a:spLocks/>
            </p:cNvSpPr>
            <p:nvPr/>
          </p:nvSpPr>
          <p:spPr bwMode="auto">
            <a:xfrm>
              <a:off x="9095086" y="4865728"/>
              <a:ext cx="852844" cy="206199"/>
            </a:xfrm>
            <a:custGeom>
              <a:avLst/>
              <a:gdLst>
                <a:gd name="T0" fmla="*/ 754177 w 852844"/>
                <a:gd name="T1" fmla="*/ 118651 h 206199"/>
                <a:gd name="T2" fmla="*/ 319219 w 852844"/>
                <a:gd name="T3" fmla="*/ 111953 h 206199"/>
                <a:gd name="T4" fmla="*/ 0 w 852844"/>
                <a:gd name="T5" fmla="*/ 0 h 206199"/>
                <a:gd name="T6" fmla="*/ 266915 w 852844"/>
                <a:gd name="T7" fmla="*/ 187135 h 206199"/>
                <a:gd name="T8" fmla="*/ 797741 w 852844"/>
                <a:gd name="T9" fmla="*/ 154875 h 206199"/>
                <a:gd name="T10" fmla="*/ 852844 w 852844"/>
                <a:gd name="T11" fmla="*/ 115780 h 206199"/>
                <a:gd name="T12" fmla="*/ 754177 w 852844"/>
                <a:gd name="T13" fmla="*/ 118651 h 206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844" h="206199">
                  <a:moveTo>
                    <a:pt x="754177" y="118651"/>
                  </a:moveTo>
                  <a:cubicBezTo>
                    <a:pt x="619592" y="163145"/>
                    <a:pt x="404845" y="126306"/>
                    <a:pt x="319219" y="111953"/>
                  </a:cubicBezTo>
                  <a:cubicBezTo>
                    <a:pt x="261657" y="102316"/>
                    <a:pt x="109457" y="63836"/>
                    <a:pt x="0" y="0"/>
                  </a:cubicBezTo>
                  <a:cubicBezTo>
                    <a:pt x="52850" y="74635"/>
                    <a:pt x="139705" y="158361"/>
                    <a:pt x="266915" y="187135"/>
                  </a:cubicBezTo>
                  <a:cubicBezTo>
                    <a:pt x="471830" y="233474"/>
                    <a:pt x="749192" y="184469"/>
                    <a:pt x="797741" y="154875"/>
                  </a:cubicBezTo>
                  <a:cubicBezTo>
                    <a:pt x="817064" y="143119"/>
                    <a:pt x="835569" y="130065"/>
                    <a:pt x="852844" y="115780"/>
                  </a:cubicBezTo>
                  <a:cubicBezTo>
                    <a:pt x="818771" y="110107"/>
                    <a:pt x="783333" y="109014"/>
                    <a:pt x="754177" y="118651"/>
                  </a:cubicBezTo>
                  <a:close/>
                </a:path>
              </a:pathLst>
            </a:custGeom>
            <a:solidFill>
              <a:srgbClr val="38494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6" name="Graphic 17">
            <a:extLst>
              <a:ext uri="{FF2B5EF4-FFF2-40B4-BE49-F238E27FC236}">
                <a16:creationId xmlns:a16="http://schemas.microsoft.com/office/drawing/2014/main" id="{4363BAF6-6CCA-C17A-FE45-145B4479EAD4}"/>
              </a:ext>
            </a:extLst>
          </p:cNvPr>
          <p:cNvGrpSpPr>
            <a:grpSpLocks/>
          </p:cNvGrpSpPr>
          <p:nvPr/>
        </p:nvGrpSpPr>
        <p:grpSpPr bwMode="auto">
          <a:xfrm>
            <a:off x="10379075" y="2620963"/>
            <a:ext cx="1163638" cy="898525"/>
            <a:chOff x="10379456" y="2621622"/>
            <a:chExt cx="1163064" cy="898120"/>
          </a:xfrm>
        </p:grpSpPr>
        <p:sp>
          <p:nvSpPr>
            <p:cNvPr id="103462" name="Freeform 62">
              <a:extLst>
                <a:ext uri="{FF2B5EF4-FFF2-40B4-BE49-F238E27FC236}">
                  <a16:creationId xmlns:a16="http://schemas.microsoft.com/office/drawing/2014/main" id="{F9973801-BEFB-A07E-10F3-A98F2E2629AA}"/>
                </a:ext>
              </a:extLst>
            </p:cNvPr>
            <p:cNvSpPr>
              <a:spLocks/>
            </p:cNvSpPr>
            <p:nvPr/>
          </p:nvSpPr>
          <p:spPr bwMode="auto">
            <a:xfrm>
              <a:off x="10379456" y="2621622"/>
              <a:ext cx="1163064" cy="898085"/>
            </a:xfrm>
            <a:custGeom>
              <a:avLst/>
              <a:gdLst>
                <a:gd name="T0" fmla="*/ 826778 w 1163064"/>
                <a:gd name="T1" fmla="*/ 36010 h 898085"/>
                <a:gd name="T2" fmla="*/ 1133023 w 1163064"/>
                <a:gd name="T3" fmla="*/ 639243 h 898085"/>
                <a:gd name="T4" fmla="*/ 272054 w 1163064"/>
                <a:gd name="T5" fmla="*/ 856519 h 898085"/>
                <a:gd name="T6" fmla="*/ 20912 w 1163064"/>
                <a:gd name="T7" fmla="*/ 558798 h 898085"/>
                <a:gd name="T8" fmla="*/ 21799 w 1163064"/>
                <a:gd name="T9" fmla="*/ 314867 h 898085"/>
                <a:gd name="T10" fmla="*/ 422069 w 1163064"/>
                <a:gd name="T11" fmla="*/ 44143 h 898085"/>
                <a:gd name="T12" fmla="*/ 826778 w 1163064"/>
                <a:gd name="T13" fmla="*/ 36078 h 8980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3064" h="898085">
                  <a:moveTo>
                    <a:pt x="826778" y="36010"/>
                  </a:moveTo>
                  <a:cubicBezTo>
                    <a:pt x="962591" y="89526"/>
                    <a:pt x="1257707" y="399207"/>
                    <a:pt x="1133023" y="639243"/>
                  </a:cubicBezTo>
                  <a:cubicBezTo>
                    <a:pt x="1008340" y="879279"/>
                    <a:pt x="464609" y="954051"/>
                    <a:pt x="272054" y="856519"/>
                  </a:cubicBezTo>
                  <a:cubicBezTo>
                    <a:pt x="155291" y="797330"/>
                    <a:pt x="63861" y="679978"/>
                    <a:pt x="20912" y="558798"/>
                  </a:cubicBezTo>
                  <a:cubicBezTo>
                    <a:pt x="-6947" y="480131"/>
                    <a:pt x="-7289" y="374944"/>
                    <a:pt x="21799" y="314867"/>
                  </a:cubicBezTo>
                  <a:cubicBezTo>
                    <a:pt x="47610" y="261556"/>
                    <a:pt x="228080" y="133951"/>
                    <a:pt x="422069" y="44143"/>
                  </a:cubicBezTo>
                  <a:cubicBezTo>
                    <a:pt x="596599" y="-36712"/>
                    <a:pt x="770786" y="14002"/>
                    <a:pt x="826778" y="36078"/>
                  </a:cubicBezTo>
                  <a:lnTo>
                    <a:pt x="826778" y="36010"/>
                  </a:lnTo>
                  <a:close/>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63" name="Freeform 63">
              <a:extLst>
                <a:ext uri="{FF2B5EF4-FFF2-40B4-BE49-F238E27FC236}">
                  <a16:creationId xmlns:a16="http://schemas.microsoft.com/office/drawing/2014/main" id="{94B0AD45-D771-56F1-E16C-0861567693FE}"/>
                </a:ext>
              </a:extLst>
            </p:cNvPr>
            <p:cNvSpPr>
              <a:spLocks/>
            </p:cNvSpPr>
            <p:nvPr/>
          </p:nvSpPr>
          <p:spPr bwMode="auto">
            <a:xfrm>
              <a:off x="10417711" y="3223147"/>
              <a:ext cx="899344" cy="296595"/>
            </a:xfrm>
            <a:custGeom>
              <a:avLst/>
              <a:gdLst>
                <a:gd name="T0" fmla="*/ 233799 w 899344"/>
                <a:gd name="T1" fmla="*/ 254994 h 296595"/>
                <a:gd name="T2" fmla="*/ 899345 w 899344"/>
                <a:gd name="T3" fmla="*/ 204690 h 296595"/>
                <a:gd name="T4" fmla="*/ 375074 w 899344"/>
                <a:gd name="T5" fmla="*/ 201204 h 296595"/>
                <a:gd name="T6" fmla="*/ 10311 w 899344"/>
                <a:gd name="T7" fmla="*/ 5936 h 296595"/>
                <a:gd name="T8" fmla="*/ 1 w 899344"/>
                <a:gd name="T9" fmla="*/ 263 h 296595"/>
                <a:gd name="T10" fmla="*/ 233799 w 899344"/>
                <a:gd name="T11" fmla="*/ 254994 h 2965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9344" h="296595">
                  <a:moveTo>
                    <a:pt x="233799" y="254994"/>
                  </a:moveTo>
                  <a:cubicBezTo>
                    <a:pt x="370500" y="324298"/>
                    <a:pt x="684256" y="306664"/>
                    <a:pt x="899345" y="204690"/>
                  </a:cubicBezTo>
                  <a:cubicBezTo>
                    <a:pt x="858785" y="171473"/>
                    <a:pt x="556022" y="227997"/>
                    <a:pt x="375074" y="201204"/>
                  </a:cubicBezTo>
                  <a:cubicBezTo>
                    <a:pt x="265277" y="184938"/>
                    <a:pt x="110140" y="96086"/>
                    <a:pt x="10311" y="5936"/>
                  </a:cubicBezTo>
                  <a:cubicBezTo>
                    <a:pt x="6760" y="2724"/>
                    <a:pt x="-68" y="-1035"/>
                    <a:pt x="1" y="263"/>
                  </a:cubicBezTo>
                  <a:cubicBezTo>
                    <a:pt x="47730" y="105587"/>
                    <a:pt x="130897" y="202913"/>
                    <a:pt x="233799" y="254994"/>
                  </a:cubicBezTo>
                  <a:close/>
                </a:path>
              </a:pathLst>
            </a:custGeom>
            <a:solidFill>
              <a:srgbClr val="7E8E5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64" name="Freeform 64">
              <a:extLst>
                <a:ext uri="{FF2B5EF4-FFF2-40B4-BE49-F238E27FC236}">
                  <a16:creationId xmlns:a16="http://schemas.microsoft.com/office/drawing/2014/main" id="{A22E22DF-B830-982D-4FF7-B6F5FAF5D121}"/>
                </a:ext>
              </a:extLst>
            </p:cNvPr>
            <p:cNvSpPr>
              <a:spLocks/>
            </p:cNvSpPr>
            <p:nvPr/>
          </p:nvSpPr>
          <p:spPr bwMode="auto">
            <a:xfrm>
              <a:off x="10763150" y="3127451"/>
              <a:ext cx="341" cy="341"/>
            </a:xfrm>
            <a:custGeom>
              <a:avLst/>
              <a:gdLst>
                <a:gd name="T0" fmla="*/ 0 w 341"/>
                <a:gd name="T1" fmla="*/ 0 h 341"/>
                <a:gd name="T2" fmla="*/ 0 w 341"/>
                <a:gd name="T3" fmla="*/ 0 h 341"/>
                <a:gd name="T4" fmla="*/ 342 w 341"/>
                <a:gd name="T5" fmla="*/ 342 h 341"/>
                <a:gd name="T6" fmla="*/ 0 w 341"/>
                <a:gd name="T7" fmla="*/ 0 h 3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1" h="341">
                  <a:moveTo>
                    <a:pt x="0" y="0"/>
                  </a:moveTo>
                  <a:cubicBezTo>
                    <a:pt x="0" y="0"/>
                    <a:pt x="0" y="0"/>
                    <a:pt x="0" y="0"/>
                  </a:cubicBezTo>
                  <a:cubicBezTo>
                    <a:pt x="137" y="137"/>
                    <a:pt x="205" y="205"/>
                    <a:pt x="342" y="342"/>
                  </a:cubicBezTo>
                  <a:cubicBezTo>
                    <a:pt x="273" y="205"/>
                    <a:pt x="137" y="137"/>
                    <a:pt x="0" y="0"/>
                  </a:cubicBezTo>
                  <a:close/>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7" name="Graphic 17">
            <a:extLst>
              <a:ext uri="{FF2B5EF4-FFF2-40B4-BE49-F238E27FC236}">
                <a16:creationId xmlns:a16="http://schemas.microsoft.com/office/drawing/2014/main" id="{E0B3BCA1-09E2-3F24-1A1F-04C084C53353}"/>
              </a:ext>
            </a:extLst>
          </p:cNvPr>
          <p:cNvGrpSpPr>
            <a:grpSpLocks/>
          </p:cNvGrpSpPr>
          <p:nvPr/>
        </p:nvGrpSpPr>
        <p:grpSpPr bwMode="auto">
          <a:xfrm>
            <a:off x="5549900" y="1822450"/>
            <a:ext cx="1631950" cy="1317625"/>
            <a:chOff x="5549716" y="1822318"/>
            <a:chExt cx="1632364" cy="1318367"/>
          </a:xfrm>
        </p:grpSpPr>
        <p:sp>
          <p:nvSpPr>
            <p:cNvPr id="103460" name="Freeform 69">
              <a:extLst>
                <a:ext uri="{FF2B5EF4-FFF2-40B4-BE49-F238E27FC236}">
                  <a16:creationId xmlns:a16="http://schemas.microsoft.com/office/drawing/2014/main" id="{0997B8AA-87B7-B0F8-A88B-B82E3FE9F155}"/>
                </a:ext>
              </a:extLst>
            </p:cNvPr>
            <p:cNvSpPr>
              <a:spLocks/>
            </p:cNvSpPr>
            <p:nvPr/>
          </p:nvSpPr>
          <p:spPr bwMode="auto">
            <a:xfrm>
              <a:off x="5549716" y="1822318"/>
              <a:ext cx="1632364" cy="1318367"/>
            </a:xfrm>
            <a:custGeom>
              <a:avLst/>
              <a:gdLst>
                <a:gd name="T0" fmla="*/ 706061 w 1632364"/>
                <a:gd name="T1" fmla="*/ 862 h 1318367"/>
                <a:gd name="T2" fmla="*/ 16957 w 1632364"/>
                <a:gd name="T3" fmla="*/ 616192 h 1318367"/>
                <a:gd name="T4" fmla="*/ 1167649 w 1632364"/>
                <a:gd name="T5" fmla="*/ 1314428 h 1318367"/>
                <a:gd name="T6" fmla="*/ 1632309 w 1632364"/>
                <a:gd name="T7" fmla="*/ 787607 h 1318367"/>
                <a:gd name="T8" fmla="*/ 1263790 w 1632364"/>
                <a:gd name="T9" fmla="*/ 199342 h 1318367"/>
                <a:gd name="T10" fmla="*/ 706061 w 1632364"/>
                <a:gd name="T11" fmla="*/ 862 h 1318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364" h="1318367">
                  <a:moveTo>
                    <a:pt x="706061" y="862"/>
                  </a:moveTo>
                  <a:cubicBezTo>
                    <a:pt x="534331" y="8585"/>
                    <a:pt x="-112301" y="227433"/>
                    <a:pt x="16957" y="616192"/>
                  </a:cubicBezTo>
                  <a:cubicBezTo>
                    <a:pt x="146216" y="1004952"/>
                    <a:pt x="884141" y="1359879"/>
                    <a:pt x="1167649" y="1314428"/>
                  </a:cubicBezTo>
                  <a:cubicBezTo>
                    <a:pt x="1451088" y="1268977"/>
                    <a:pt x="1636064" y="1014384"/>
                    <a:pt x="1632309" y="787607"/>
                  </a:cubicBezTo>
                  <a:cubicBezTo>
                    <a:pt x="1630875" y="698209"/>
                    <a:pt x="1497315" y="433090"/>
                    <a:pt x="1263790" y="199342"/>
                  </a:cubicBezTo>
                  <a:cubicBezTo>
                    <a:pt x="1088031" y="23416"/>
                    <a:pt x="854780" y="-5837"/>
                    <a:pt x="706061" y="862"/>
                  </a:cubicBezTo>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61" name="Freeform 70">
              <a:extLst>
                <a:ext uri="{FF2B5EF4-FFF2-40B4-BE49-F238E27FC236}">
                  <a16:creationId xmlns:a16="http://schemas.microsoft.com/office/drawing/2014/main" id="{BE828133-D839-F20A-CBCF-50A3F798CB9B}"/>
                </a:ext>
              </a:extLst>
            </p:cNvPr>
            <p:cNvSpPr>
              <a:spLocks/>
            </p:cNvSpPr>
            <p:nvPr/>
          </p:nvSpPr>
          <p:spPr bwMode="auto">
            <a:xfrm>
              <a:off x="5863974" y="2420398"/>
              <a:ext cx="1318106" cy="720219"/>
            </a:xfrm>
            <a:custGeom>
              <a:avLst/>
              <a:gdLst>
                <a:gd name="T0" fmla="*/ 853390 w 1318106"/>
                <a:gd name="T1" fmla="*/ 716348 h 720219"/>
                <a:gd name="T2" fmla="*/ 1318051 w 1318106"/>
                <a:gd name="T3" fmla="*/ 189527 h 720219"/>
                <a:gd name="T4" fmla="*/ 1249086 w 1318106"/>
                <a:gd name="T5" fmla="*/ 0 h 720219"/>
                <a:gd name="T6" fmla="*/ 1170698 w 1318106"/>
                <a:gd name="T7" fmla="*/ 350690 h 720219"/>
                <a:gd name="T8" fmla="*/ 0 w 1318106"/>
                <a:gd name="T9" fmla="*/ 385410 h 720219"/>
                <a:gd name="T10" fmla="*/ 853459 w 1318106"/>
                <a:gd name="T11" fmla="*/ 716280 h 7202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8106" h="720219">
                  <a:moveTo>
                    <a:pt x="853390" y="716348"/>
                  </a:moveTo>
                  <a:cubicBezTo>
                    <a:pt x="1136830" y="670897"/>
                    <a:pt x="1321806" y="416303"/>
                    <a:pt x="1318051" y="189527"/>
                  </a:cubicBezTo>
                  <a:cubicBezTo>
                    <a:pt x="1317436" y="152073"/>
                    <a:pt x="1293606" y="83794"/>
                    <a:pt x="1249086" y="0"/>
                  </a:cubicBezTo>
                  <a:cubicBezTo>
                    <a:pt x="1209823" y="66160"/>
                    <a:pt x="1255982" y="269083"/>
                    <a:pt x="1170698" y="350690"/>
                  </a:cubicBezTo>
                  <a:cubicBezTo>
                    <a:pt x="691494" y="783739"/>
                    <a:pt x="494158" y="290681"/>
                    <a:pt x="0" y="385410"/>
                  </a:cubicBezTo>
                  <a:cubicBezTo>
                    <a:pt x="277635" y="600499"/>
                    <a:pt x="665410" y="746421"/>
                    <a:pt x="853459" y="716280"/>
                  </a:cubicBezTo>
                  <a:lnTo>
                    <a:pt x="853390" y="716348"/>
                  </a:lnTo>
                  <a:close/>
                </a:path>
              </a:pathLst>
            </a:custGeom>
            <a:solidFill>
              <a:srgbClr val="7E8E5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03438" name="Graphic 17">
            <a:extLst>
              <a:ext uri="{FF2B5EF4-FFF2-40B4-BE49-F238E27FC236}">
                <a16:creationId xmlns:a16="http://schemas.microsoft.com/office/drawing/2014/main" id="{04AD1949-939F-BF46-9340-0A1166B08DA7}"/>
              </a:ext>
            </a:extLst>
          </p:cNvPr>
          <p:cNvGrpSpPr>
            <a:grpSpLocks/>
          </p:cNvGrpSpPr>
          <p:nvPr/>
        </p:nvGrpSpPr>
        <p:grpSpPr bwMode="auto">
          <a:xfrm>
            <a:off x="6372225" y="2725738"/>
            <a:ext cx="2847975" cy="2154237"/>
            <a:chOff x="6372570" y="2725606"/>
            <a:chExt cx="2847901" cy="2153890"/>
          </a:xfrm>
        </p:grpSpPr>
        <p:sp>
          <p:nvSpPr>
            <p:cNvPr id="103456" name="Freeform 72">
              <a:extLst>
                <a:ext uri="{FF2B5EF4-FFF2-40B4-BE49-F238E27FC236}">
                  <a16:creationId xmlns:a16="http://schemas.microsoft.com/office/drawing/2014/main" id="{937601C8-C40A-F747-925A-2E25821A6CB3}"/>
                </a:ext>
              </a:extLst>
            </p:cNvPr>
            <p:cNvSpPr>
              <a:spLocks/>
            </p:cNvSpPr>
            <p:nvPr/>
          </p:nvSpPr>
          <p:spPr bwMode="auto">
            <a:xfrm>
              <a:off x="6372570" y="2725606"/>
              <a:ext cx="2847901" cy="1953083"/>
            </a:xfrm>
            <a:custGeom>
              <a:avLst/>
              <a:gdLst>
                <a:gd name="T0" fmla="*/ 2709338 w 2847901"/>
                <a:gd name="T1" fmla="*/ 1563271 h 1953083"/>
                <a:gd name="T2" fmla="*/ 2152223 w 2847901"/>
                <a:gd name="T3" fmla="*/ 1946494 h 1953083"/>
                <a:gd name="T4" fmla="*/ 2149765 w 2847901"/>
                <a:gd name="T5" fmla="*/ 1944512 h 1953083"/>
                <a:gd name="T6" fmla="*/ 2149765 w 2847901"/>
                <a:gd name="T7" fmla="*/ 1944512 h 1953083"/>
                <a:gd name="T8" fmla="*/ 863944 w 2847901"/>
                <a:gd name="T9" fmla="*/ 1935080 h 1953083"/>
                <a:gd name="T10" fmla="*/ 55961 w 2847901"/>
                <a:gd name="T11" fmla="*/ 1482894 h 1953083"/>
                <a:gd name="T12" fmla="*/ 33291 w 2847901"/>
                <a:gd name="T13" fmla="*/ 1469567 h 1953083"/>
                <a:gd name="T14" fmla="*/ 33223 w 2847901"/>
                <a:gd name="T15" fmla="*/ 1469772 h 1953083"/>
                <a:gd name="T16" fmla="*/ 33086 w 2847901"/>
                <a:gd name="T17" fmla="*/ 1469293 h 1953083"/>
                <a:gd name="T18" fmla="*/ 10212 w 2847901"/>
                <a:gd name="T19" fmla="*/ 1370600 h 1953083"/>
                <a:gd name="T20" fmla="*/ 123970 w 2847901"/>
                <a:gd name="T21" fmla="*/ 808717 h 1953083"/>
                <a:gd name="T22" fmla="*/ 1190196 w 2847901"/>
                <a:gd name="T23" fmla="*/ 100297 h 1953083"/>
                <a:gd name="T24" fmla="*/ 2189574 w 2847901"/>
                <a:gd name="T25" fmla="*/ 84303 h 1953083"/>
                <a:gd name="T26" fmla="*/ 2709406 w 2847901"/>
                <a:gd name="T27" fmla="*/ 1563134 h 19530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47901" h="1953083">
                  <a:moveTo>
                    <a:pt x="2709338" y="1563271"/>
                  </a:moveTo>
                  <a:cubicBezTo>
                    <a:pt x="2588547" y="1723340"/>
                    <a:pt x="2387387" y="1851150"/>
                    <a:pt x="2152223" y="1946494"/>
                  </a:cubicBezTo>
                  <a:cubicBezTo>
                    <a:pt x="2151472" y="1945811"/>
                    <a:pt x="2150653" y="1945127"/>
                    <a:pt x="2149765" y="1944512"/>
                  </a:cubicBezTo>
                  <a:cubicBezTo>
                    <a:pt x="2053624" y="1871995"/>
                    <a:pt x="1293029" y="1997413"/>
                    <a:pt x="863944" y="1935080"/>
                  </a:cubicBezTo>
                  <a:cubicBezTo>
                    <a:pt x="601262" y="1896942"/>
                    <a:pt x="260261" y="1691217"/>
                    <a:pt x="55961" y="1482894"/>
                  </a:cubicBezTo>
                  <a:cubicBezTo>
                    <a:pt x="48860" y="1475649"/>
                    <a:pt x="34452" y="1467243"/>
                    <a:pt x="33291" y="1469567"/>
                  </a:cubicBezTo>
                  <a:cubicBezTo>
                    <a:pt x="33291" y="1469567"/>
                    <a:pt x="33223" y="1469703"/>
                    <a:pt x="33223" y="1469772"/>
                  </a:cubicBezTo>
                  <a:cubicBezTo>
                    <a:pt x="33223" y="1469635"/>
                    <a:pt x="33155" y="1469498"/>
                    <a:pt x="33086" y="1469293"/>
                  </a:cubicBezTo>
                  <a:cubicBezTo>
                    <a:pt x="23800" y="1436691"/>
                    <a:pt x="16152" y="1403680"/>
                    <a:pt x="10212" y="1370600"/>
                  </a:cubicBezTo>
                  <a:cubicBezTo>
                    <a:pt x="-22359" y="1189274"/>
                    <a:pt x="24961" y="946915"/>
                    <a:pt x="123970" y="808717"/>
                  </a:cubicBezTo>
                  <a:cubicBezTo>
                    <a:pt x="211917" y="686033"/>
                    <a:pt x="671798" y="306022"/>
                    <a:pt x="1190196" y="100297"/>
                  </a:cubicBezTo>
                  <a:cubicBezTo>
                    <a:pt x="1656632" y="-84720"/>
                    <a:pt x="2061954" y="33180"/>
                    <a:pt x="2189574" y="84303"/>
                  </a:cubicBezTo>
                  <a:cubicBezTo>
                    <a:pt x="2499233" y="208422"/>
                    <a:pt x="3125996" y="1011093"/>
                    <a:pt x="2709406" y="1563134"/>
                  </a:cubicBezTo>
                  <a:lnTo>
                    <a:pt x="2709338" y="1563271"/>
                  </a:lnTo>
                  <a:close/>
                </a:path>
              </a:pathLst>
            </a:custGeom>
            <a:solidFill>
              <a:srgbClr val="2A543C"/>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57" name="Freeform 73">
              <a:extLst>
                <a:ext uri="{FF2B5EF4-FFF2-40B4-BE49-F238E27FC236}">
                  <a16:creationId xmlns:a16="http://schemas.microsoft.com/office/drawing/2014/main" id="{300C46E7-FB12-D0F7-CD50-AF94AF7E03A5}"/>
                </a:ext>
              </a:extLst>
            </p:cNvPr>
            <p:cNvSpPr>
              <a:spLocks/>
            </p:cNvSpPr>
            <p:nvPr/>
          </p:nvSpPr>
          <p:spPr bwMode="auto">
            <a:xfrm>
              <a:off x="7508891" y="3237285"/>
              <a:ext cx="734920" cy="264572"/>
            </a:xfrm>
            <a:custGeom>
              <a:avLst/>
              <a:gdLst>
                <a:gd name="T0" fmla="*/ 9081 w 734920"/>
                <a:gd name="T1" fmla="*/ 264572 h 264572"/>
                <a:gd name="T2" fmla="*/ 381219 w 734920"/>
                <a:gd name="T3" fmla="*/ 171142 h 264572"/>
                <a:gd name="T4" fmla="*/ 719148 w 734920"/>
                <a:gd name="T5" fmla="*/ 233064 h 264572"/>
                <a:gd name="T6" fmla="*/ 9150 w 734920"/>
                <a:gd name="T7" fmla="*/ 264572 h 264572"/>
                <a:gd name="T8" fmla="*/ 32571 w 734920"/>
                <a:gd name="T9" fmla="*/ 239079 h 264572"/>
                <a:gd name="T10" fmla="*/ 710271 w 734920"/>
                <a:gd name="T11" fmla="*/ 129723 h 264572"/>
                <a:gd name="T12" fmla="*/ 734921 w 734920"/>
                <a:gd name="T13" fmla="*/ 130407 h 264572"/>
                <a:gd name="T14" fmla="*/ 515121 w 734920"/>
                <a:gd name="T15" fmla="*/ 98967 h 264572"/>
                <a:gd name="T16" fmla="*/ 32502 w 734920"/>
                <a:gd name="T17" fmla="*/ 239079 h 264572"/>
                <a:gd name="T18" fmla="*/ 0 w 734920"/>
                <a:gd name="T19" fmla="*/ 257669 h 264572"/>
                <a:gd name="T20" fmla="*/ 664454 w 734920"/>
                <a:gd name="T21" fmla="*/ 5194 h 264572"/>
                <a:gd name="T22" fmla="*/ 609691 w 734920"/>
                <a:gd name="T23" fmla="*/ 0 h 264572"/>
                <a:gd name="T24" fmla="*/ 0 w 734920"/>
                <a:gd name="T25" fmla="*/ 257669 h 2645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4920" h="264572">
                  <a:moveTo>
                    <a:pt x="9081" y="264572"/>
                  </a:moveTo>
                  <a:cubicBezTo>
                    <a:pt x="108364" y="194995"/>
                    <a:pt x="249571" y="171142"/>
                    <a:pt x="381219" y="171142"/>
                  </a:cubicBezTo>
                  <a:cubicBezTo>
                    <a:pt x="533215" y="171142"/>
                    <a:pt x="672443" y="202991"/>
                    <a:pt x="719148" y="233064"/>
                  </a:cubicBezTo>
                  <a:cubicBezTo>
                    <a:pt x="717031" y="232928"/>
                    <a:pt x="201705" y="153850"/>
                    <a:pt x="9150" y="264572"/>
                  </a:cubicBezTo>
                  <a:moveTo>
                    <a:pt x="32571" y="239079"/>
                  </a:moveTo>
                  <a:cubicBezTo>
                    <a:pt x="188868" y="124802"/>
                    <a:pt x="604639" y="127263"/>
                    <a:pt x="710271" y="129723"/>
                  </a:cubicBezTo>
                  <a:cubicBezTo>
                    <a:pt x="725839" y="130065"/>
                    <a:pt x="734648" y="130475"/>
                    <a:pt x="734921" y="130407"/>
                  </a:cubicBezTo>
                  <a:cubicBezTo>
                    <a:pt x="699141" y="112568"/>
                    <a:pt x="615563" y="98967"/>
                    <a:pt x="515121" y="98967"/>
                  </a:cubicBezTo>
                  <a:cubicBezTo>
                    <a:pt x="355409" y="98967"/>
                    <a:pt x="153089" y="133277"/>
                    <a:pt x="32502" y="239079"/>
                  </a:cubicBezTo>
                  <a:moveTo>
                    <a:pt x="0" y="257669"/>
                  </a:moveTo>
                  <a:cubicBezTo>
                    <a:pt x="148241" y="92132"/>
                    <a:pt x="662405" y="5741"/>
                    <a:pt x="664454" y="5194"/>
                  </a:cubicBezTo>
                  <a:cubicBezTo>
                    <a:pt x="651139" y="1777"/>
                    <a:pt x="632498" y="0"/>
                    <a:pt x="609691" y="0"/>
                  </a:cubicBezTo>
                  <a:cubicBezTo>
                    <a:pt x="460495" y="0"/>
                    <a:pt x="135540" y="76002"/>
                    <a:pt x="0" y="257669"/>
                  </a:cubicBezTo>
                </a:path>
              </a:pathLst>
            </a:custGeom>
            <a:solidFill>
              <a:srgbClr val="B9CE8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58" name="Freeform 74">
              <a:extLst>
                <a:ext uri="{FF2B5EF4-FFF2-40B4-BE49-F238E27FC236}">
                  <a16:creationId xmlns:a16="http://schemas.microsoft.com/office/drawing/2014/main" id="{C45B32DE-039D-54B2-C335-6E09C7F2A299}"/>
                </a:ext>
              </a:extLst>
            </p:cNvPr>
            <p:cNvSpPr>
              <a:spLocks/>
            </p:cNvSpPr>
            <p:nvPr/>
          </p:nvSpPr>
          <p:spPr bwMode="auto">
            <a:xfrm>
              <a:off x="6901385" y="3602260"/>
              <a:ext cx="1840887" cy="663788"/>
            </a:xfrm>
            <a:custGeom>
              <a:avLst/>
              <a:gdLst>
                <a:gd name="T0" fmla="*/ 631064 w 1840887"/>
                <a:gd name="T1" fmla="*/ 551563 h 663788"/>
                <a:gd name="T2" fmla="*/ 527138 w 1840887"/>
                <a:gd name="T3" fmla="*/ 627565 h 663788"/>
                <a:gd name="T4" fmla="*/ 476678 w 1840887"/>
                <a:gd name="T5" fmla="*/ 561200 h 663788"/>
                <a:gd name="T6" fmla="*/ 899618 w 1840887"/>
                <a:gd name="T7" fmla="*/ 628180 h 663788"/>
                <a:gd name="T8" fmla="*/ 884937 w 1840887"/>
                <a:gd name="T9" fmla="*/ 447060 h 663788"/>
                <a:gd name="T10" fmla="*/ 691015 w 1840887"/>
                <a:gd name="T11" fmla="*/ 459567 h 663788"/>
                <a:gd name="T12" fmla="*/ 761961 w 1840887"/>
                <a:gd name="T13" fmla="*/ 524360 h 663788"/>
                <a:gd name="T14" fmla="*/ 822390 w 1840887"/>
                <a:gd name="T15" fmla="*/ 538850 h 663788"/>
                <a:gd name="T16" fmla="*/ 1182101 w 1840887"/>
                <a:gd name="T17" fmla="*/ 628180 h 663788"/>
                <a:gd name="T18" fmla="*/ 1167420 w 1840887"/>
                <a:gd name="T19" fmla="*/ 447060 h 663788"/>
                <a:gd name="T20" fmla="*/ 973499 w 1840887"/>
                <a:gd name="T21" fmla="*/ 459567 h 663788"/>
                <a:gd name="T22" fmla="*/ 1044444 w 1840887"/>
                <a:gd name="T23" fmla="*/ 524360 h 663788"/>
                <a:gd name="T24" fmla="*/ 1104874 w 1840887"/>
                <a:gd name="T25" fmla="*/ 538850 h 663788"/>
                <a:gd name="T26" fmla="*/ 1399306 w 1840887"/>
                <a:gd name="T27" fmla="*/ 632213 h 663788"/>
                <a:gd name="T28" fmla="*/ 1327883 w 1840887"/>
                <a:gd name="T29" fmla="*/ 439268 h 663788"/>
                <a:gd name="T30" fmla="*/ 1304258 w 1840887"/>
                <a:gd name="T31" fmla="*/ 619158 h 663788"/>
                <a:gd name="T32" fmla="*/ 1373086 w 1840887"/>
                <a:gd name="T33" fmla="*/ 484787 h 663788"/>
                <a:gd name="T34" fmla="*/ 1591999 w 1840887"/>
                <a:gd name="T35" fmla="*/ 462096 h 663788"/>
                <a:gd name="T36" fmla="*/ 1552600 w 1840887"/>
                <a:gd name="T37" fmla="*/ 439405 h 663788"/>
                <a:gd name="T38" fmla="*/ 1626071 w 1840887"/>
                <a:gd name="T39" fmla="*/ 632896 h 663788"/>
                <a:gd name="T40" fmla="*/ 1756491 w 1840887"/>
                <a:gd name="T41" fmla="*/ 595647 h 663788"/>
                <a:gd name="T42" fmla="*/ 1689164 w 1840887"/>
                <a:gd name="T43" fmla="*/ 465308 h 663788"/>
                <a:gd name="T44" fmla="*/ 1787285 w 1840887"/>
                <a:gd name="T45" fmla="*/ 655177 h 663788"/>
                <a:gd name="T46" fmla="*/ 361622 w 1840887"/>
                <a:gd name="T47" fmla="*/ 356021 h 663788"/>
                <a:gd name="T48" fmla="*/ 314030 w 1840887"/>
                <a:gd name="T49" fmla="*/ 657501 h 663788"/>
                <a:gd name="T50" fmla="*/ 211948 w 1840887"/>
                <a:gd name="T51" fmla="*/ 513972 h 663788"/>
                <a:gd name="T52" fmla="*/ 354316 w 1840887"/>
                <a:gd name="T53" fmla="*/ 432433 h 663788"/>
                <a:gd name="T54" fmla="*/ 323726 w 1840887"/>
                <a:gd name="T55" fmla="*/ 281317 h 663788"/>
                <a:gd name="T56" fmla="*/ 342572 w 1840887"/>
                <a:gd name="T57" fmla="*/ 4237 h 663788"/>
                <a:gd name="T58" fmla="*/ 394056 w 1840887"/>
                <a:gd name="T59" fmla="*/ 321506 h 663788"/>
                <a:gd name="T60" fmla="*/ 8877 w 1840887"/>
                <a:gd name="T61" fmla="*/ 258968 h 663788"/>
                <a:gd name="T62" fmla="*/ 224102 w 1840887"/>
                <a:gd name="T63" fmla="*/ 123367 h 663788"/>
                <a:gd name="T64" fmla="*/ 83987 w 1840887"/>
                <a:gd name="T65" fmla="*/ 278720 h 663788"/>
                <a:gd name="T66" fmla="*/ 1462877 w 1840887"/>
                <a:gd name="T67" fmla="*/ 59804 h 663788"/>
                <a:gd name="T68" fmla="*/ 1430443 w 1840887"/>
                <a:gd name="T69" fmla="*/ 34037 h 663788"/>
                <a:gd name="T70" fmla="*/ 1394868 w 1840887"/>
                <a:gd name="T71" fmla="*/ 259993 h 663788"/>
                <a:gd name="T72" fmla="*/ 1393298 w 1840887"/>
                <a:gd name="T73" fmla="*/ 97258 h 663788"/>
                <a:gd name="T74" fmla="*/ 1696197 w 1840887"/>
                <a:gd name="T75" fmla="*/ 96711 h 663788"/>
                <a:gd name="T76" fmla="*/ 1658369 w 1840887"/>
                <a:gd name="T77" fmla="*/ 319592 h 663788"/>
                <a:gd name="T78" fmla="*/ 1595208 w 1840887"/>
                <a:gd name="T79" fmla="*/ 215089 h 663788"/>
                <a:gd name="T80" fmla="*/ 1729724 w 1840887"/>
                <a:gd name="T81" fmla="*/ 149817 h 663788"/>
                <a:gd name="T82" fmla="*/ 1045673 w 1840887"/>
                <a:gd name="T83" fmla="*/ 252133 h 663788"/>
                <a:gd name="T84" fmla="*/ 976093 w 1840887"/>
                <a:gd name="T85" fmla="*/ 104298 h 663788"/>
                <a:gd name="T86" fmla="*/ 816450 w 1840887"/>
                <a:gd name="T87" fmla="*/ 139497 h 663788"/>
                <a:gd name="T88" fmla="*/ 748987 w 1840887"/>
                <a:gd name="T89" fmla="*/ 148997 h 663788"/>
                <a:gd name="T90" fmla="*/ 871758 w 1840887"/>
                <a:gd name="T91" fmla="*/ 136216 h 663788"/>
                <a:gd name="T92" fmla="*/ 846494 w 1840887"/>
                <a:gd name="T93" fmla="*/ 311185 h 663788"/>
                <a:gd name="T94" fmla="*/ 946801 w 1840887"/>
                <a:gd name="T95" fmla="*/ 161778 h 663788"/>
                <a:gd name="T96" fmla="*/ 986950 w 1840887"/>
                <a:gd name="T97" fmla="*/ 230535 h 663788"/>
                <a:gd name="T98" fmla="*/ 1322011 w 1840887"/>
                <a:gd name="T99" fmla="*/ 268605 h 663788"/>
                <a:gd name="T100" fmla="*/ 1174453 w 1840887"/>
                <a:gd name="T101" fmla="*/ 361967 h 663788"/>
                <a:gd name="T102" fmla="*/ 1157929 w 1840887"/>
                <a:gd name="T103" fmla="*/ 143598 h 663788"/>
                <a:gd name="T104" fmla="*/ 1229079 w 1840887"/>
                <a:gd name="T105" fmla="*/ 128561 h 663788"/>
                <a:gd name="T106" fmla="*/ 1268956 w 1840887"/>
                <a:gd name="T107" fmla="*/ 126443 h 663788"/>
                <a:gd name="T108" fmla="*/ 1241711 w 1840887"/>
                <a:gd name="T109" fmla="*/ 291364 h 663788"/>
                <a:gd name="T110" fmla="*/ 619661 w 1840887"/>
                <a:gd name="T111" fmla="*/ 128766 h 663788"/>
                <a:gd name="T112" fmla="*/ 542843 w 1840887"/>
                <a:gd name="T113" fmla="*/ 97190 h 663788"/>
                <a:gd name="T114" fmla="*/ 402250 w 1840887"/>
                <a:gd name="T115" fmla="*/ 380148 h 663788"/>
                <a:gd name="T116" fmla="*/ 391462 w 1840887"/>
                <a:gd name="T117" fmla="*/ 429221 h 663788"/>
                <a:gd name="T118" fmla="*/ 681524 w 1840887"/>
                <a:gd name="T119" fmla="*/ 162667 h 66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0887" h="663788">
                  <a:moveTo>
                    <a:pt x="411537" y="576509"/>
                  </a:moveTo>
                  <a:cubicBezTo>
                    <a:pt x="411537" y="566121"/>
                    <a:pt x="412766" y="555322"/>
                    <a:pt x="415155" y="544249"/>
                  </a:cubicBezTo>
                  <a:cubicBezTo>
                    <a:pt x="417614" y="533177"/>
                    <a:pt x="421233" y="522310"/>
                    <a:pt x="426217" y="511579"/>
                  </a:cubicBezTo>
                  <a:cubicBezTo>
                    <a:pt x="431133" y="500917"/>
                    <a:pt x="437347" y="490802"/>
                    <a:pt x="444790" y="481233"/>
                  </a:cubicBezTo>
                  <a:cubicBezTo>
                    <a:pt x="452233" y="471733"/>
                    <a:pt x="460973" y="463326"/>
                    <a:pt x="471010" y="456218"/>
                  </a:cubicBezTo>
                  <a:cubicBezTo>
                    <a:pt x="481048" y="449042"/>
                    <a:pt x="492519" y="443369"/>
                    <a:pt x="505220" y="439200"/>
                  </a:cubicBezTo>
                  <a:cubicBezTo>
                    <a:pt x="517988" y="435031"/>
                    <a:pt x="532123" y="432912"/>
                    <a:pt x="547691" y="432912"/>
                  </a:cubicBezTo>
                  <a:cubicBezTo>
                    <a:pt x="559572" y="432912"/>
                    <a:pt x="570771" y="434552"/>
                    <a:pt x="581354" y="437901"/>
                  </a:cubicBezTo>
                  <a:cubicBezTo>
                    <a:pt x="591870" y="441250"/>
                    <a:pt x="601088" y="446376"/>
                    <a:pt x="608940" y="453416"/>
                  </a:cubicBezTo>
                  <a:cubicBezTo>
                    <a:pt x="616793" y="460456"/>
                    <a:pt x="623006" y="469477"/>
                    <a:pt x="627581" y="480481"/>
                  </a:cubicBezTo>
                  <a:cubicBezTo>
                    <a:pt x="632156" y="491485"/>
                    <a:pt x="634478" y="504745"/>
                    <a:pt x="634478" y="520123"/>
                  </a:cubicBezTo>
                  <a:cubicBezTo>
                    <a:pt x="634478" y="530102"/>
                    <a:pt x="633317" y="540627"/>
                    <a:pt x="631064" y="551563"/>
                  </a:cubicBezTo>
                  <a:cubicBezTo>
                    <a:pt x="628742" y="562498"/>
                    <a:pt x="625192" y="573297"/>
                    <a:pt x="620412" y="583891"/>
                  </a:cubicBezTo>
                  <a:cubicBezTo>
                    <a:pt x="615632" y="594485"/>
                    <a:pt x="609555" y="604668"/>
                    <a:pt x="602180" y="614305"/>
                  </a:cubicBezTo>
                  <a:cubicBezTo>
                    <a:pt x="594806" y="623942"/>
                    <a:pt x="586134" y="632486"/>
                    <a:pt x="576165" y="639731"/>
                  </a:cubicBezTo>
                  <a:cubicBezTo>
                    <a:pt x="566196" y="647044"/>
                    <a:pt x="554793" y="652853"/>
                    <a:pt x="542092" y="657159"/>
                  </a:cubicBezTo>
                  <a:cubicBezTo>
                    <a:pt x="529392" y="661465"/>
                    <a:pt x="515189" y="663652"/>
                    <a:pt x="499552" y="663652"/>
                  </a:cubicBezTo>
                  <a:cubicBezTo>
                    <a:pt x="486579" y="663652"/>
                    <a:pt x="474698" y="661875"/>
                    <a:pt x="463909" y="658253"/>
                  </a:cubicBezTo>
                  <a:cubicBezTo>
                    <a:pt x="453120" y="654630"/>
                    <a:pt x="443834" y="649231"/>
                    <a:pt x="436118" y="642054"/>
                  </a:cubicBezTo>
                  <a:cubicBezTo>
                    <a:pt x="428402" y="634810"/>
                    <a:pt x="422393" y="625720"/>
                    <a:pt x="418092" y="614784"/>
                  </a:cubicBezTo>
                  <a:cubicBezTo>
                    <a:pt x="413790" y="603848"/>
                    <a:pt x="411605" y="591067"/>
                    <a:pt x="411605" y="576441"/>
                  </a:cubicBezTo>
                  <a:lnTo>
                    <a:pt x="411537" y="576509"/>
                  </a:lnTo>
                  <a:close/>
                  <a:moveTo>
                    <a:pt x="506995" y="633921"/>
                  </a:moveTo>
                  <a:cubicBezTo>
                    <a:pt x="514438" y="633921"/>
                    <a:pt x="521129" y="631802"/>
                    <a:pt x="527138" y="627565"/>
                  </a:cubicBezTo>
                  <a:cubicBezTo>
                    <a:pt x="533147" y="623327"/>
                    <a:pt x="538541" y="617723"/>
                    <a:pt x="543321" y="610751"/>
                  </a:cubicBezTo>
                  <a:cubicBezTo>
                    <a:pt x="548101" y="603780"/>
                    <a:pt x="552266" y="595852"/>
                    <a:pt x="555748" y="586898"/>
                  </a:cubicBezTo>
                  <a:cubicBezTo>
                    <a:pt x="559231" y="577945"/>
                    <a:pt x="562099" y="568786"/>
                    <a:pt x="564352" y="559286"/>
                  </a:cubicBezTo>
                  <a:cubicBezTo>
                    <a:pt x="566605" y="549786"/>
                    <a:pt x="568244" y="540490"/>
                    <a:pt x="569405" y="531400"/>
                  </a:cubicBezTo>
                  <a:cubicBezTo>
                    <a:pt x="570566" y="522310"/>
                    <a:pt x="571112" y="514040"/>
                    <a:pt x="571112" y="506727"/>
                  </a:cubicBezTo>
                  <a:cubicBezTo>
                    <a:pt x="571112" y="490392"/>
                    <a:pt x="568312" y="478636"/>
                    <a:pt x="562713" y="471460"/>
                  </a:cubicBezTo>
                  <a:cubicBezTo>
                    <a:pt x="557114" y="464283"/>
                    <a:pt x="549467" y="460729"/>
                    <a:pt x="539702" y="460729"/>
                  </a:cubicBezTo>
                  <a:cubicBezTo>
                    <a:pt x="532669" y="460729"/>
                    <a:pt x="526182" y="462780"/>
                    <a:pt x="520242" y="466812"/>
                  </a:cubicBezTo>
                  <a:cubicBezTo>
                    <a:pt x="514301" y="470844"/>
                    <a:pt x="508907" y="476244"/>
                    <a:pt x="504127" y="483010"/>
                  </a:cubicBezTo>
                  <a:cubicBezTo>
                    <a:pt x="499348" y="489777"/>
                    <a:pt x="495114" y="497500"/>
                    <a:pt x="491495" y="506248"/>
                  </a:cubicBezTo>
                  <a:cubicBezTo>
                    <a:pt x="487876" y="514997"/>
                    <a:pt x="484803" y="524019"/>
                    <a:pt x="482277" y="533314"/>
                  </a:cubicBezTo>
                  <a:cubicBezTo>
                    <a:pt x="479750" y="542609"/>
                    <a:pt x="477907" y="551973"/>
                    <a:pt x="476678" y="561200"/>
                  </a:cubicBezTo>
                  <a:cubicBezTo>
                    <a:pt x="475449" y="570495"/>
                    <a:pt x="474834" y="578970"/>
                    <a:pt x="474834" y="586625"/>
                  </a:cubicBezTo>
                  <a:cubicBezTo>
                    <a:pt x="474834" y="603507"/>
                    <a:pt x="477702" y="615604"/>
                    <a:pt x="483369" y="622917"/>
                  </a:cubicBezTo>
                  <a:cubicBezTo>
                    <a:pt x="489037" y="630230"/>
                    <a:pt x="496889" y="633853"/>
                    <a:pt x="506858" y="633853"/>
                  </a:cubicBezTo>
                  <a:lnTo>
                    <a:pt x="506995" y="633921"/>
                  </a:lnTo>
                  <a:close/>
                  <a:moveTo>
                    <a:pt x="821912" y="652443"/>
                  </a:moveTo>
                  <a:cubicBezTo>
                    <a:pt x="830448" y="659962"/>
                    <a:pt x="842670" y="663721"/>
                    <a:pt x="858580" y="663721"/>
                  </a:cubicBezTo>
                  <a:cubicBezTo>
                    <a:pt x="866159" y="663721"/>
                    <a:pt x="873124" y="662900"/>
                    <a:pt x="879474" y="661260"/>
                  </a:cubicBezTo>
                  <a:cubicBezTo>
                    <a:pt x="885824" y="659620"/>
                    <a:pt x="891628" y="657501"/>
                    <a:pt x="896818" y="654767"/>
                  </a:cubicBezTo>
                  <a:cubicBezTo>
                    <a:pt x="902007" y="652033"/>
                    <a:pt x="906719" y="648958"/>
                    <a:pt x="910884" y="645540"/>
                  </a:cubicBezTo>
                  <a:cubicBezTo>
                    <a:pt x="915049" y="642123"/>
                    <a:pt x="918805" y="638637"/>
                    <a:pt x="922014" y="635083"/>
                  </a:cubicBezTo>
                  <a:lnTo>
                    <a:pt x="912113" y="621072"/>
                  </a:lnTo>
                  <a:cubicBezTo>
                    <a:pt x="907402" y="624216"/>
                    <a:pt x="903236" y="626540"/>
                    <a:pt x="899618" y="628180"/>
                  </a:cubicBezTo>
                  <a:cubicBezTo>
                    <a:pt x="896067" y="629820"/>
                    <a:pt x="892106" y="630641"/>
                    <a:pt x="887736" y="630641"/>
                  </a:cubicBezTo>
                  <a:cubicBezTo>
                    <a:pt x="883025" y="630641"/>
                    <a:pt x="879406" y="629000"/>
                    <a:pt x="876879" y="625788"/>
                  </a:cubicBezTo>
                  <a:cubicBezTo>
                    <a:pt x="874353" y="622576"/>
                    <a:pt x="873124" y="617860"/>
                    <a:pt x="873124" y="611777"/>
                  </a:cubicBezTo>
                  <a:cubicBezTo>
                    <a:pt x="873124" y="605694"/>
                    <a:pt x="873670" y="599748"/>
                    <a:pt x="874763" y="593186"/>
                  </a:cubicBezTo>
                  <a:cubicBezTo>
                    <a:pt x="875855" y="586625"/>
                    <a:pt x="877221" y="579585"/>
                    <a:pt x="878791" y="571998"/>
                  </a:cubicBezTo>
                  <a:lnTo>
                    <a:pt x="888078" y="527573"/>
                  </a:lnTo>
                  <a:cubicBezTo>
                    <a:pt x="888761" y="523950"/>
                    <a:pt x="889512" y="520055"/>
                    <a:pt x="890399" y="516022"/>
                  </a:cubicBezTo>
                  <a:cubicBezTo>
                    <a:pt x="891287" y="511989"/>
                    <a:pt x="892106" y="507889"/>
                    <a:pt x="892857" y="503856"/>
                  </a:cubicBezTo>
                  <a:cubicBezTo>
                    <a:pt x="893609" y="499824"/>
                    <a:pt x="894223" y="495791"/>
                    <a:pt x="894701" y="491759"/>
                  </a:cubicBezTo>
                  <a:cubicBezTo>
                    <a:pt x="895179" y="487795"/>
                    <a:pt x="895384" y="484035"/>
                    <a:pt x="895384" y="480481"/>
                  </a:cubicBezTo>
                  <a:cubicBezTo>
                    <a:pt x="895384" y="474125"/>
                    <a:pt x="894565" y="468111"/>
                    <a:pt x="892926" y="462301"/>
                  </a:cubicBezTo>
                  <a:cubicBezTo>
                    <a:pt x="891287" y="456560"/>
                    <a:pt x="888624" y="451502"/>
                    <a:pt x="884937" y="447060"/>
                  </a:cubicBezTo>
                  <a:cubicBezTo>
                    <a:pt x="881250" y="442685"/>
                    <a:pt x="876333" y="439200"/>
                    <a:pt x="870324" y="436602"/>
                  </a:cubicBezTo>
                  <a:cubicBezTo>
                    <a:pt x="864316" y="434005"/>
                    <a:pt x="856941" y="432775"/>
                    <a:pt x="848133" y="432775"/>
                  </a:cubicBezTo>
                  <a:cubicBezTo>
                    <a:pt x="839324" y="432775"/>
                    <a:pt x="830516" y="433732"/>
                    <a:pt x="822937" y="435714"/>
                  </a:cubicBezTo>
                  <a:cubicBezTo>
                    <a:pt x="815289" y="437696"/>
                    <a:pt x="808256" y="440635"/>
                    <a:pt x="801769" y="444668"/>
                  </a:cubicBezTo>
                  <a:cubicBezTo>
                    <a:pt x="795282" y="448632"/>
                    <a:pt x="789205" y="453689"/>
                    <a:pt x="783606" y="459772"/>
                  </a:cubicBezTo>
                  <a:cubicBezTo>
                    <a:pt x="778007" y="465855"/>
                    <a:pt x="772544" y="473032"/>
                    <a:pt x="767287" y="481302"/>
                  </a:cubicBezTo>
                  <a:lnTo>
                    <a:pt x="764624" y="481302"/>
                  </a:lnTo>
                  <a:lnTo>
                    <a:pt x="769267" y="436876"/>
                  </a:lnTo>
                  <a:lnTo>
                    <a:pt x="677086" y="436876"/>
                  </a:lnTo>
                  <a:lnTo>
                    <a:pt x="673467" y="458952"/>
                  </a:lnTo>
                  <a:lnTo>
                    <a:pt x="680978" y="458952"/>
                  </a:lnTo>
                  <a:cubicBezTo>
                    <a:pt x="684870" y="458952"/>
                    <a:pt x="688216" y="459157"/>
                    <a:pt x="691015" y="459567"/>
                  </a:cubicBezTo>
                  <a:cubicBezTo>
                    <a:pt x="693815" y="459977"/>
                    <a:pt x="696068" y="460797"/>
                    <a:pt x="697775" y="462028"/>
                  </a:cubicBezTo>
                  <a:cubicBezTo>
                    <a:pt x="699551" y="463258"/>
                    <a:pt x="700780" y="465035"/>
                    <a:pt x="701599" y="467290"/>
                  </a:cubicBezTo>
                  <a:cubicBezTo>
                    <a:pt x="702419" y="469614"/>
                    <a:pt x="702828" y="472622"/>
                    <a:pt x="702828" y="476449"/>
                  </a:cubicBezTo>
                  <a:cubicBezTo>
                    <a:pt x="702828" y="476996"/>
                    <a:pt x="702828" y="477884"/>
                    <a:pt x="702623" y="479114"/>
                  </a:cubicBezTo>
                  <a:cubicBezTo>
                    <a:pt x="702487" y="480345"/>
                    <a:pt x="702282" y="481780"/>
                    <a:pt x="702009" y="483489"/>
                  </a:cubicBezTo>
                  <a:cubicBezTo>
                    <a:pt x="701736" y="485197"/>
                    <a:pt x="701463" y="486975"/>
                    <a:pt x="701121" y="488888"/>
                  </a:cubicBezTo>
                  <a:cubicBezTo>
                    <a:pt x="700780" y="490802"/>
                    <a:pt x="700438" y="492579"/>
                    <a:pt x="700029" y="494356"/>
                  </a:cubicBezTo>
                  <a:lnTo>
                    <a:pt x="665205" y="659620"/>
                  </a:lnTo>
                  <a:lnTo>
                    <a:pt x="727410" y="659620"/>
                  </a:lnTo>
                  <a:lnTo>
                    <a:pt x="748509" y="563318"/>
                  </a:lnTo>
                  <a:cubicBezTo>
                    <a:pt x="749738" y="557919"/>
                    <a:pt x="751445" y="551836"/>
                    <a:pt x="753767" y="545070"/>
                  </a:cubicBezTo>
                  <a:cubicBezTo>
                    <a:pt x="756088" y="538303"/>
                    <a:pt x="758820" y="531400"/>
                    <a:pt x="761961" y="524360"/>
                  </a:cubicBezTo>
                  <a:cubicBezTo>
                    <a:pt x="765102" y="517321"/>
                    <a:pt x="768652" y="510486"/>
                    <a:pt x="772613" y="503788"/>
                  </a:cubicBezTo>
                  <a:cubicBezTo>
                    <a:pt x="776505" y="497090"/>
                    <a:pt x="780670" y="491144"/>
                    <a:pt x="784972" y="485949"/>
                  </a:cubicBezTo>
                  <a:cubicBezTo>
                    <a:pt x="789274" y="480755"/>
                    <a:pt x="793780" y="476586"/>
                    <a:pt x="798423" y="473373"/>
                  </a:cubicBezTo>
                  <a:cubicBezTo>
                    <a:pt x="803066" y="470229"/>
                    <a:pt x="807778" y="468589"/>
                    <a:pt x="812489" y="468589"/>
                  </a:cubicBezTo>
                  <a:cubicBezTo>
                    <a:pt x="816108" y="468589"/>
                    <a:pt x="819044" y="469341"/>
                    <a:pt x="821298" y="470844"/>
                  </a:cubicBezTo>
                  <a:cubicBezTo>
                    <a:pt x="823551" y="472348"/>
                    <a:pt x="825258" y="474193"/>
                    <a:pt x="826556" y="476517"/>
                  </a:cubicBezTo>
                  <a:cubicBezTo>
                    <a:pt x="827853" y="478841"/>
                    <a:pt x="828741" y="481370"/>
                    <a:pt x="829219" y="484240"/>
                  </a:cubicBezTo>
                  <a:cubicBezTo>
                    <a:pt x="829696" y="487111"/>
                    <a:pt x="829901" y="489777"/>
                    <a:pt x="829901" y="492374"/>
                  </a:cubicBezTo>
                  <a:cubicBezTo>
                    <a:pt x="829901" y="495723"/>
                    <a:pt x="829628" y="499550"/>
                    <a:pt x="829014" y="503856"/>
                  </a:cubicBezTo>
                  <a:cubicBezTo>
                    <a:pt x="828399" y="508094"/>
                    <a:pt x="827716" y="512400"/>
                    <a:pt x="826897" y="516637"/>
                  </a:cubicBezTo>
                  <a:cubicBezTo>
                    <a:pt x="826078" y="520875"/>
                    <a:pt x="825258" y="524976"/>
                    <a:pt x="824439" y="528940"/>
                  </a:cubicBezTo>
                  <a:cubicBezTo>
                    <a:pt x="823619" y="532836"/>
                    <a:pt x="822937" y="536184"/>
                    <a:pt x="822390" y="538850"/>
                  </a:cubicBezTo>
                  <a:lnTo>
                    <a:pt x="815699" y="571725"/>
                  </a:lnTo>
                  <a:cubicBezTo>
                    <a:pt x="811260" y="592844"/>
                    <a:pt x="809007" y="609316"/>
                    <a:pt x="809007" y="621209"/>
                  </a:cubicBezTo>
                  <a:cubicBezTo>
                    <a:pt x="809007" y="634605"/>
                    <a:pt x="813241" y="645062"/>
                    <a:pt x="821776" y="652512"/>
                  </a:cubicBezTo>
                  <a:lnTo>
                    <a:pt x="821912" y="652443"/>
                  </a:lnTo>
                  <a:close/>
                  <a:moveTo>
                    <a:pt x="1104396" y="652443"/>
                  </a:moveTo>
                  <a:cubicBezTo>
                    <a:pt x="1112931" y="659962"/>
                    <a:pt x="1125154" y="663721"/>
                    <a:pt x="1141063" y="663721"/>
                  </a:cubicBezTo>
                  <a:cubicBezTo>
                    <a:pt x="1148643" y="663721"/>
                    <a:pt x="1155608" y="662900"/>
                    <a:pt x="1161958" y="661260"/>
                  </a:cubicBezTo>
                  <a:cubicBezTo>
                    <a:pt x="1168308" y="659620"/>
                    <a:pt x="1174112" y="657501"/>
                    <a:pt x="1179301" y="654767"/>
                  </a:cubicBezTo>
                  <a:cubicBezTo>
                    <a:pt x="1184491" y="652033"/>
                    <a:pt x="1189202" y="648958"/>
                    <a:pt x="1193367" y="645540"/>
                  </a:cubicBezTo>
                  <a:cubicBezTo>
                    <a:pt x="1197532" y="642123"/>
                    <a:pt x="1201288" y="638637"/>
                    <a:pt x="1204497" y="635083"/>
                  </a:cubicBezTo>
                  <a:lnTo>
                    <a:pt x="1194596" y="621072"/>
                  </a:lnTo>
                  <a:cubicBezTo>
                    <a:pt x="1189885" y="624216"/>
                    <a:pt x="1185720" y="626540"/>
                    <a:pt x="1182101" y="628180"/>
                  </a:cubicBezTo>
                  <a:cubicBezTo>
                    <a:pt x="1178550" y="629820"/>
                    <a:pt x="1174590" y="630641"/>
                    <a:pt x="1170220" y="630641"/>
                  </a:cubicBezTo>
                  <a:cubicBezTo>
                    <a:pt x="1165508" y="630641"/>
                    <a:pt x="1161889" y="629000"/>
                    <a:pt x="1159363" y="625788"/>
                  </a:cubicBezTo>
                  <a:cubicBezTo>
                    <a:pt x="1156837" y="622576"/>
                    <a:pt x="1155608" y="617860"/>
                    <a:pt x="1155608" y="611777"/>
                  </a:cubicBezTo>
                  <a:cubicBezTo>
                    <a:pt x="1155608" y="605694"/>
                    <a:pt x="1156154" y="599748"/>
                    <a:pt x="1157246" y="593186"/>
                  </a:cubicBezTo>
                  <a:cubicBezTo>
                    <a:pt x="1158339" y="586625"/>
                    <a:pt x="1159704" y="579585"/>
                    <a:pt x="1161275" y="571998"/>
                  </a:cubicBezTo>
                  <a:lnTo>
                    <a:pt x="1170561" y="527573"/>
                  </a:lnTo>
                  <a:cubicBezTo>
                    <a:pt x="1171244" y="523950"/>
                    <a:pt x="1171995" y="520055"/>
                    <a:pt x="1172883" y="516022"/>
                  </a:cubicBezTo>
                  <a:cubicBezTo>
                    <a:pt x="1173770" y="511989"/>
                    <a:pt x="1174590" y="507889"/>
                    <a:pt x="1175341" y="503856"/>
                  </a:cubicBezTo>
                  <a:cubicBezTo>
                    <a:pt x="1176092" y="499824"/>
                    <a:pt x="1176707" y="495791"/>
                    <a:pt x="1177185" y="491759"/>
                  </a:cubicBezTo>
                  <a:cubicBezTo>
                    <a:pt x="1177663" y="487795"/>
                    <a:pt x="1177867" y="484035"/>
                    <a:pt x="1177867" y="480481"/>
                  </a:cubicBezTo>
                  <a:cubicBezTo>
                    <a:pt x="1177867" y="474125"/>
                    <a:pt x="1177048" y="468111"/>
                    <a:pt x="1175409" y="462301"/>
                  </a:cubicBezTo>
                  <a:cubicBezTo>
                    <a:pt x="1173770" y="456560"/>
                    <a:pt x="1171107" y="451502"/>
                    <a:pt x="1167420" y="447060"/>
                  </a:cubicBezTo>
                  <a:cubicBezTo>
                    <a:pt x="1163733" y="442685"/>
                    <a:pt x="1158817" y="439200"/>
                    <a:pt x="1152808" y="436602"/>
                  </a:cubicBezTo>
                  <a:cubicBezTo>
                    <a:pt x="1146799" y="434005"/>
                    <a:pt x="1139424" y="432775"/>
                    <a:pt x="1130616" y="432775"/>
                  </a:cubicBezTo>
                  <a:cubicBezTo>
                    <a:pt x="1121808" y="432775"/>
                    <a:pt x="1112999" y="433732"/>
                    <a:pt x="1105420" y="435714"/>
                  </a:cubicBezTo>
                  <a:cubicBezTo>
                    <a:pt x="1097772" y="437696"/>
                    <a:pt x="1090739" y="440635"/>
                    <a:pt x="1084253" y="444668"/>
                  </a:cubicBezTo>
                  <a:cubicBezTo>
                    <a:pt x="1077766" y="448632"/>
                    <a:pt x="1071689" y="453689"/>
                    <a:pt x="1066089" y="459772"/>
                  </a:cubicBezTo>
                  <a:cubicBezTo>
                    <a:pt x="1060490" y="465855"/>
                    <a:pt x="1055028" y="473032"/>
                    <a:pt x="1049770" y="481302"/>
                  </a:cubicBezTo>
                  <a:lnTo>
                    <a:pt x="1047107" y="481302"/>
                  </a:lnTo>
                  <a:lnTo>
                    <a:pt x="1051750" y="436876"/>
                  </a:lnTo>
                  <a:lnTo>
                    <a:pt x="959569" y="436876"/>
                  </a:lnTo>
                  <a:lnTo>
                    <a:pt x="955950" y="458952"/>
                  </a:lnTo>
                  <a:lnTo>
                    <a:pt x="963461" y="458952"/>
                  </a:lnTo>
                  <a:cubicBezTo>
                    <a:pt x="967353" y="458952"/>
                    <a:pt x="970699" y="459157"/>
                    <a:pt x="973499" y="459567"/>
                  </a:cubicBezTo>
                  <a:cubicBezTo>
                    <a:pt x="976298" y="459977"/>
                    <a:pt x="978551" y="460797"/>
                    <a:pt x="980259" y="462028"/>
                  </a:cubicBezTo>
                  <a:cubicBezTo>
                    <a:pt x="982034" y="463258"/>
                    <a:pt x="983263" y="465035"/>
                    <a:pt x="984082" y="467290"/>
                  </a:cubicBezTo>
                  <a:cubicBezTo>
                    <a:pt x="984902" y="469614"/>
                    <a:pt x="985312" y="472622"/>
                    <a:pt x="985312" y="476449"/>
                  </a:cubicBezTo>
                  <a:cubicBezTo>
                    <a:pt x="985312" y="476996"/>
                    <a:pt x="985312" y="477884"/>
                    <a:pt x="985107" y="479114"/>
                  </a:cubicBezTo>
                  <a:cubicBezTo>
                    <a:pt x="984970" y="480345"/>
                    <a:pt x="984765" y="481780"/>
                    <a:pt x="984492" y="483489"/>
                  </a:cubicBezTo>
                  <a:cubicBezTo>
                    <a:pt x="984219" y="485197"/>
                    <a:pt x="983946" y="486975"/>
                    <a:pt x="983605" y="488888"/>
                  </a:cubicBezTo>
                  <a:cubicBezTo>
                    <a:pt x="983263" y="490802"/>
                    <a:pt x="982922" y="492579"/>
                    <a:pt x="982512" y="494356"/>
                  </a:cubicBezTo>
                  <a:lnTo>
                    <a:pt x="947688" y="659620"/>
                  </a:lnTo>
                  <a:lnTo>
                    <a:pt x="1009893" y="659620"/>
                  </a:lnTo>
                  <a:lnTo>
                    <a:pt x="1030993" y="563318"/>
                  </a:lnTo>
                  <a:cubicBezTo>
                    <a:pt x="1032222" y="557919"/>
                    <a:pt x="1033929" y="551836"/>
                    <a:pt x="1036250" y="545070"/>
                  </a:cubicBezTo>
                  <a:cubicBezTo>
                    <a:pt x="1038572" y="538303"/>
                    <a:pt x="1041303" y="531400"/>
                    <a:pt x="1044444" y="524360"/>
                  </a:cubicBezTo>
                  <a:cubicBezTo>
                    <a:pt x="1047585" y="517321"/>
                    <a:pt x="1051136" y="510486"/>
                    <a:pt x="1055096" y="503788"/>
                  </a:cubicBezTo>
                  <a:cubicBezTo>
                    <a:pt x="1058988" y="497090"/>
                    <a:pt x="1063153" y="491144"/>
                    <a:pt x="1067455" y="485949"/>
                  </a:cubicBezTo>
                  <a:cubicBezTo>
                    <a:pt x="1071757" y="480755"/>
                    <a:pt x="1076263" y="476586"/>
                    <a:pt x="1080907" y="473373"/>
                  </a:cubicBezTo>
                  <a:cubicBezTo>
                    <a:pt x="1085550" y="470229"/>
                    <a:pt x="1090261" y="468589"/>
                    <a:pt x="1094973" y="468589"/>
                  </a:cubicBezTo>
                  <a:cubicBezTo>
                    <a:pt x="1098592" y="468589"/>
                    <a:pt x="1101528" y="469341"/>
                    <a:pt x="1103781" y="470844"/>
                  </a:cubicBezTo>
                  <a:cubicBezTo>
                    <a:pt x="1106035" y="472348"/>
                    <a:pt x="1107742" y="474193"/>
                    <a:pt x="1109039" y="476517"/>
                  </a:cubicBezTo>
                  <a:cubicBezTo>
                    <a:pt x="1110336" y="478841"/>
                    <a:pt x="1111224" y="481370"/>
                    <a:pt x="1111702" y="484240"/>
                  </a:cubicBezTo>
                  <a:cubicBezTo>
                    <a:pt x="1112180" y="487111"/>
                    <a:pt x="1112385" y="489777"/>
                    <a:pt x="1112385" y="492374"/>
                  </a:cubicBezTo>
                  <a:cubicBezTo>
                    <a:pt x="1112385" y="495723"/>
                    <a:pt x="1112111" y="499550"/>
                    <a:pt x="1111497" y="503856"/>
                  </a:cubicBezTo>
                  <a:cubicBezTo>
                    <a:pt x="1110882" y="508094"/>
                    <a:pt x="1110200" y="512400"/>
                    <a:pt x="1109380" y="516637"/>
                  </a:cubicBezTo>
                  <a:cubicBezTo>
                    <a:pt x="1108561" y="520875"/>
                    <a:pt x="1107742" y="524976"/>
                    <a:pt x="1106922" y="528940"/>
                  </a:cubicBezTo>
                  <a:cubicBezTo>
                    <a:pt x="1106103" y="532836"/>
                    <a:pt x="1105420" y="536184"/>
                    <a:pt x="1104874" y="538850"/>
                  </a:cubicBezTo>
                  <a:lnTo>
                    <a:pt x="1098182" y="571725"/>
                  </a:lnTo>
                  <a:cubicBezTo>
                    <a:pt x="1093744" y="592844"/>
                    <a:pt x="1091490" y="609316"/>
                    <a:pt x="1091490" y="621209"/>
                  </a:cubicBezTo>
                  <a:cubicBezTo>
                    <a:pt x="1091490" y="634605"/>
                    <a:pt x="1095724" y="645062"/>
                    <a:pt x="1104259" y="652512"/>
                  </a:cubicBezTo>
                  <a:lnTo>
                    <a:pt x="1104396" y="652443"/>
                  </a:lnTo>
                  <a:close/>
                  <a:moveTo>
                    <a:pt x="1338057" y="632281"/>
                  </a:moveTo>
                  <a:cubicBezTo>
                    <a:pt x="1344817" y="632281"/>
                    <a:pt x="1351236" y="631324"/>
                    <a:pt x="1357313" y="629342"/>
                  </a:cubicBezTo>
                  <a:cubicBezTo>
                    <a:pt x="1363390" y="627360"/>
                    <a:pt x="1369057" y="624831"/>
                    <a:pt x="1374247" y="621619"/>
                  </a:cubicBezTo>
                  <a:cubicBezTo>
                    <a:pt x="1379436" y="618475"/>
                    <a:pt x="1384079" y="614852"/>
                    <a:pt x="1388245" y="610888"/>
                  </a:cubicBezTo>
                  <a:cubicBezTo>
                    <a:pt x="1392410" y="606924"/>
                    <a:pt x="1395892" y="602823"/>
                    <a:pt x="1398897" y="598586"/>
                  </a:cubicBezTo>
                  <a:cubicBezTo>
                    <a:pt x="1400536" y="600636"/>
                    <a:pt x="1401833" y="603233"/>
                    <a:pt x="1402720" y="606377"/>
                  </a:cubicBezTo>
                  <a:cubicBezTo>
                    <a:pt x="1403676" y="609589"/>
                    <a:pt x="1404154" y="612939"/>
                    <a:pt x="1404154" y="616424"/>
                  </a:cubicBezTo>
                  <a:cubicBezTo>
                    <a:pt x="1404154" y="621414"/>
                    <a:pt x="1402516" y="626676"/>
                    <a:pt x="1399306" y="632213"/>
                  </a:cubicBezTo>
                  <a:cubicBezTo>
                    <a:pt x="1396097" y="637749"/>
                    <a:pt x="1391113" y="642875"/>
                    <a:pt x="1384421" y="647522"/>
                  </a:cubicBezTo>
                  <a:cubicBezTo>
                    <a:pt x="1377729" y="652170"/>
                    <a:pt x="1369194" y="656066"/>
                    <a:pt x="1358883" y="659073"/>
                  </a:cubicBezTo>
                  <a:cubicBezTo>
                    <a:pt x="1348573" y="662080"/>
                    <a:pt x="1336282" y="663652"/>
                    <a:pt x="1322079" y="663652"/>
                  </a:cubicBezTo>
                  <a:cubicBezTo>
                    <a:pt x="1309379" y="663652"/>
                    <a:pt x="1297429" y="661875"/>
                    <a:pt x="1286231" y="658390"/>
                  </a:cubicBezTo>
                  <a:cubicBezTo>
                    <a:pt x="1275033" y="654904"/>
                    <a:pt x="1265200" y="649573"/>
                    <a:pt x="1256733" y="642465"/>
                  </a:cubicBezTo>
                  <a:cubicBezTo>
                    <a:pt x="1248266" y="635356"/>
                    <a:pt x="1241643" y="626471"/>
                    <a:pt x="1236795" y="615672"/>
                  </a:cubicBezTo>
                  <a:cubicBezTo>
                    <a:pt x="1231947" y="604942"/>
                    <a:pt x="1229488" y="592298"/>
                    <a:pt x="1229488" y="577876"/>
                  </a:cubicBezTo>
                  <a:cubicBezTo>
                    <a:pt x="1229488" y="567624"/>
                    <a:pt x="1230854" y="556825"/>
                    <a:pt x="1233517" y="545616"/>
                  </a:cubicBezTo>
                  <a:cubicBezTo>
                    <a:pt x="1236249" y="534407"/>
                    <a:pt x="1240209" y="523404"/>
                    <a:pt x="1245603" y="512673"/>
                  </a:cubicBezTo>
                  <a:cubicBezTo>
                    <a:pt x="1250929" y="501942"/>
                    <a:pt x="1257553" y="491690"/>
                    <a:pt x="1265473" y="482054"/>
                  </a:cubicBezTo>
                  <a:cubicBezTo>
                    <a:pt x="1273394" y="472417"/>
                    <a:pt x="1282544" y="463873"/>
                    <a:pt x="1292923" y="456628"/>
                  </a:cubicBezTo>
                  <a:cubicBezTo>
                    <a:pt x="1303301" y="449315"/>
                    <a:pt x="1314978" y="443574"/>
                    <a:pt x="1327883" y="439268"/>
                  </a:cubicBezTo>
                  <a:cubicBezTo>
                    <a:pt x="1340789" y="435031"/>
                    <a:pt x="1354855" y="432912"/>
                    <a:pt x="1370150" y="432912"/>
                  </a:cubicBezTo>
                  <a:cubicBezTo>
                    <a:pt x="1390020" y="432912"/>
                    <a:pt x="1405383" y="437218"/>
                    <a:pt x="1416377" y="445761"/>
                  </a:cubicBezTo>
                  <a:cubicBezTo>
                    <a:pt x="1427302" y="454373"/>
                    <a:pt x="1432765" y="466334"/>
                    <a:pt x="1432765" y="481780"/>
                  </a:cubicBezTo>
                  <a:cubicBezTo>
                    <a:pt x="1432765" y="492989"/>
                    <a:pt x="1429623" y="503720"/>
                    <a:pt x="1423478" y="514040"/>
                  </a:cubicBezTo>
                  <a:cubicBezTo>
                    <a:pt x="1417264" y="524292"/>
                    <a:pt x="1408661" y="533314"/>
                    <a:pt x="1397736" y="541106"/>
                  </a:cubicBezTo>
                  <a:cubicBezTo>
                    <a:pt x="1386811" y="548897"/>
                    <a:pt x="1373769" y="555048"/>
                    <a:pt x="1358610" y="559696"/>
                  </a:cubicBezTo>
                  <a:cubicBezTo>
                    <a:pt x="1343451" y="564275"/>
                    <a:pt x="1326996" y="566599"/>
                    <a:pt x="1309174" y="566599"/>
                  </a:cubicBezTo>
                  <a:lnTo>
                    <a:pt x="1301663" y="566599"/>
                  </a:lnTo>
                  <a:cubicBezTo>
                    <a:pt x="1298932" y="566599"/>
                    <a:pt x="1296337" y="566462"/>
                    <a:pt x="1293742" y="566189"/>
                  </a:cubicBezTo>
                  <a:cubicBezTo>
                    <a:pt x="1293333" y="568923"/>
                    <a:pt x="1293128" y="571657"/>
                    <a:pt x="1293059" y="574391"/>
                  </a:cubicBezTo>
                  <a:cubicBezTo>
                    <a:pt x="1293059" y="577193"/>
                    <a:pt x="1292991" y="579722"/>
                    <a:pt x="1292991" y="581977"/>
                  </a:cubicBezTo>
                  <a:cubicBezTo>
                    <a:pt x="1292991" y="598039"/>
                    <a:pt x="1296747" y="610478"/>
                    <a:pt x="1304258" y="619158"/>
                  </a:cubicBezTo>
                  <a:cubicBezTo>
                    <a:pt x="1311769" y="627907"/>
                    <a:pt x="1323035" y="632213"/>
                    <a:pt x="1338194" y="632213"/>
                  </a:cubicBezTo>
                  <a:lnTo>
                    <a:pt x="1338057" y="632281"/>
                  </a:lnTo>
                  <a:close/>
                  <a:moveTo>
                    <a:pt x="1352601" y="457859"/>
                  </a:moveTo>
                  <a:cubicBezTo>
                    <a:pt x="1345842" y="457859"/>
                    <a:pt x="1339423" y="460387"/>
                    <a:pt x="1333346" y="465445"/>
                  </a:cubicBezTo>
                  <a:cubicBezTo>
                    <a:pt x="1327269" y="470503"/>
                    <a:pt x="1321806" y="477133"/>
                    <a:pt x="1316958" y="485197"/>
                  </a:cubicBezTo>
                  <a:cubicBezTo>
                    <a:pt x="1312110" y="493331"/>
                    <a:pt x="1307877" y="502421"/>
                    <a:pt x="1304394" y="512468"/>
                  </a:cubicBezTo>
                  <a:cubicBezTo>
                    <a:pt x="1300912" y="522515"/>
                    <a:pt x="1298317" y="532494"/>
                    <a:pt x="1296678" y="542404"/>
                  </a:cubicBezTo>
                  <a:lnTo>
                    <a:pt x="1300297" y="542404"/>
                  </a:lnTo>
                  <a:cubicBezTo>
                    <a:pt x="1310539" y="542404"/>
                    <a:pt x="1320099" y="541037"/>
                    <a:pt x="1328976" y="538372"/>
                  </a:cubicBezTo>
                  <a:cubicBezTo>
                    <a:pt x="1337852" y="535638"/>
                    <a:pt x="1345500" y="531810"/>
                    <a:pt x="1352055" y="526684"/>
                  </a:cubicBezTo>
                  <a:cubicBezTo>
                    <a:pt x="1358610" y="521626"/>
                    <a:pt x="1363731" y="515544"/>
                    <a:pt x="1367487" y="508504"/>
                  </a:cubicBezTo>
                  <a:cubicBezTo>
                    <a:pt x="1371174" y="501464"/>
                    <a:pt x="1373086" y="493536"/>
                    <a:pt x="1373086" y="484787"/>
                  </a:cubicBezTo>
                  <a:cubicBezTo>
                    <a:pt x="1373086" y="476039"/>
                    <a:pt x="1371311" y="469614"/>
                    <a:pt x="1367692" y="464898"/>
                  </a:cubicBezTo>
                  <a:cubicBezTo>
                    <a:pt x="1364141" y="460182"/>
                    <a:pt x="1359088" y="457790"/>
                    <a:pt x="1352601" y="457790"/>
                  </a:cubicBezTo>
                  <a:lnTo>
                    <a:pt x="1352601" y="457859"/>
                  </a:lnTo>
                  <a:close/>
                  <a:moveTo>
                    <a:pt x="1532252" y="618201"/>
                  </a:moveTo>
                  <a:cubicBezTo>
                    <a:pt x="1524536" y="608838"/>
                    <a:pt x="1520712" y="595647"/>
                    <a:pt x="1520712" y="578765"/>
                  </a:cubicBezTo>
                  <a:cubicBezTo>
                    <a:pt x="1520712" y="571588"/>
                    <a:pt x="1521327" y="563660"/>
                    <a:pt x="1522556" y="554912"/>
                  </a:cubicBezTo>
                  <a:cubicBezTo>
                    <a:pt x="1523785" y="546163"/>
                    <a:pt x="1525560" y="537346"/>
                    <a:pt x="1527950" y="528325"/>
                  </a:cubicBezTo>
                  <a:cubicBezTo>
                    <a:pt x="1530340" y="519303"/>
                    <a:pt x="1533139" y="510623"/>
                    <a:pt x="1536485" y="502147"/>
                  </a:cubicBezTo>
                  <a:cubicBezTo>
                    <a:pt x="1539763" y="493672"/>
                    <a:pt x="1543586" y="486223"/>
                    <a:pt x="1547957" y="479661"/>
                  </a:cubicBezTo>
                  <a:cubicBezTo>
                    <a:pt x="1552258" y="473100"/>
                    <a:pt x="1557038" y="467837"/>
                    <a:pt x="1562228" y="463873"/>
                  </a:cubicBezTo>
                  <a:cubicBezTo>
                    <a:pt x="1567417" y="459909"/>
                    <a:pt x="1573016" y="457859"/>
                    <a:pt x="1578957" y="457859"/>
                  </a:cubicBezTo>
                  <a:cubicBezTo>
                    <a:pt x="1583941" y="457859"/>
                    <a:pt x="1588312" y="459294"/>
                    <a:pt x="1591999" y="462096"/>
                  </a:cubicBezTo>
                  <a:cubicBezTo>
                    <a:pt x="1595686" y="464967"/>
                    <a:pt x="1598827" y="468794"/>
                    <a:pt x="1601422" y="473783"/>
                  </a:cubicBezTo>
                  <a:cubicBezTo>
                    <a:pt x="1604016" y="478704"/>
                    <a:pt x="1605928" y="484446"/>
                    <a:pt x="1607225" y="491007"/>
                  </a:cubicBezTo>
                  <a:cubicBezTo>
                    <a:pt x="1608523" y="497568"/>
                    <a:pt x="1609138" y="504471"/>
                    <a:pt x="1609138" y="511784"/>
                  </a:cubicBezTo>
                  <a:cubicBezTo>
                    <a:pt x="1618355" y="511784"/>
                    <a:pt x="1626140" y="510759"/>
                    <a:pt x="1632558" y="508709"/>
                  </a:cubicBezTo>
                  <a:cubicBezTo>
                    <a:pt x="1638977" y="506658"/>
                    <a:pt x="1644235" y="503993"/>
                    <a:pt x="1648263" y="500712"/>
                  </a:cubicBezTo>
                  <a:cubicBezTo>
                    <a:pt x="1652292" y="497432"/>
                    <a:pt x="1655228" y="493672"/>
                    <a:pt x="1657071" y="489572"/>
                  </a:cubicBezTo>
                  <a:cubicBezTo>
                    <a:pt x="1658915" y="485471"/>
                    <a:pt x="1659803" y="481233"/>
                    <a:pt x="1659803" y="476927"/>
                  </a:cubicBezTo>
                  <a:cubicBezTo>
                    <a:pt x="1659803" y="470981"/>
                    <a:pt x="1658505" y="465308"/>
                    <a:pt x="1655979" y="459977"/>
                  </a:cubicBezTo>
                  <a:cubicBezTo>
                    <a:pt x="1653384" y="454646"/>
                    <a:pt x="1649492" y="449999"/>
                    <a:pt x="1644098" y="445966"/>
                  </a:cubicBezTo>
                  <a:cubicBezTo>
                    <a:pt x="1638772" y="442002"/>
                    <a:pt x="1631944" y="438790"/>
                    <a:pt x="1623613" y="436466"/>
                  </a:cubicBezTo>
                  <a:cubicBezTo>
                    <a:pt x="1615283" y="434074"/>
                    <a:pt x="1605382" y="432912"/>
                    <a:pt x="1593910" y="432912"/>
                  </a:cubicBezTo>
                  <a:cubicBezTo>
                    <a:pt x="1578889" y="432912"/>
                    <a:pt x="1565164" y="435099"/>
                    <a:pt x="1552600" y="439405"/>
                  </a:cubicBezTo>
                  <a:cubicBezTo>
                    <a:pt x="1540036" y="443711"/>
                    <a:pt x="1528701" y="449520"/>
                    <a:pt x="1518527" y="456833"/>
                  </a:cubicBezTo>
                  <a:cubicBezTo>
                    <a:pt x="1508353" y="464146"/>
                    <a:pt x="1499545" y="472622"/>
                    <a:pt x="1491897" y="482259"/>
                  </a:cubicBezTo>
                  <a:cubicBezTo>
                    <a:pt x="1484249" y="491895"/>
                    <a:pt x="1477899" y="502147"/>
                    <a:pt x="1472778" y="512878"/>
                  </a:cubicBezTo>
                  <a:cubicBezTo>
                    <a:pt x="1467657" y="523609"/>
                    <a:pt x="1463765" y="534544"/>
                    <a:pt x="1461238" y="545753"/>
                  </a:cubicBezTo>
                  <a:cubicBezTo>
                    <a:pt x="1458643" y="556894"/>
                    <a:pt x="1457414" y="567624"/>
                    <a:pt x="1457414" y="577876"/>
                  </a:cubicBezTo>
                  <a:cubicBezTo>
                    <a:pt x="1457414" y="592366"/>
                    <a:pt x="1459873" y="604942"/>
                    <a:pt x="1464721" y="615604"/>
                  </a:cubicBezTo>
                  <a:cubicBezTo>
                    <a:pt x="1469569" y="626266"/>
                    <a:pt x="1476192" y="635220"/>
                    <a:pt x="1484454" y="642396"/>
                  </a:cubicBezTo>
                  <a:cubicBezTo>
                    <a:pt x="1492784" y="649573"/>
                    <a:pt x="1502481" y="654904"/>
                    <a:pt x="1513611" y="658390"/>
                  </a:cubicBezTo>
                  <a:cubicBezTo>
                    <a:pt x="1524741" y="661875"/>
                    <a:pt x="1536622" y="663652"/>
                    <a:pt x="1549186" y="663652"/>
                  </a:cubicBezTo>
                  <a:cubicBezTo>
                    <a:pt x="1563388" y="663652"/>
                    <a:pt x="1575611" y="662217"/>
                    <a:pt x="1585853" y="659278"/>
                  </a:cubicBezTo>
                  <a:cubicBezTo>
                    <a:pt x="1596095" y="656339"/>
                    <a:pt x="1604563" y="652648"/>
                    <a:pt x="1611254" y="648137"/>
                  </a:cubicBezTo>
                  <a:cubicBezTo>
                    <a:pt x="1617946" y="643626"/>
                    <a:pt x="1622862" y="638569"/>
                    <a:pt x="1626071" y="632896"/>
                  </a:cubicBezTo>
                  <a:cubicBezTo>
                    <a:pt x="1629213" y="627292"/>
                    <a:pt x="1630851" y="621755"/>
                    <a:pt x="1630851" y="616356"/>
                  </a:cubicBezTo>
                  <a:cubicBezTo>
                    <a:pt x="1630851" y="612187"/>
                    <a:pt x="1630237" y="608496"/>
                    <a:pt x="1629007" y="605284"/>
                  </a:cubicBezTo>
                  <a:cubicBezTo>
                    <a:pt x="1627778" y="602140"/>
                    <a:pt x="1626276" y="599679"/>
                    <a:pt x="1624569" y="598107"/>
                  </a:cubicBezTo>
                  <a:cubicBezTo>
                    <a:pt x="1621701" y="602276"/>
                    <a:pt x="1618492" y="606446"/>
                    <a:pt x="1614873" y="610478"/>
                  </a:cubicBezTo>
                  <a:cubicBezTo>
                    <a:pt x="1611254" y="614510"/>
                    <a:pt x="1607021" y="618201"/>
                    <a:pt x="1602309" y="621414"/>
                  </a:cubicBezTo>
                  <a:cubicBezTo>
                    <a:pt x="1597598" y="624694"/>
                    <a:pt x="1592272" y="627292"/>
                    <a:pt x="1586399" y="629205"/>
                  </a:cubicBezTo>
                  <a:cubicBezTo>
                    <a:pt x="1580527" y="631187"/>
                    <a:pt x="1573904" y="632144"/>
                    <a:pt x="1566666" y="632144"/>
                  </a:cubicBezTo>
                  <a:cubicBezTo>
                    <a:pt x="1551507" y="632144"/>
                    <a:pt x="1540104" y="627428"/>
                    <a:pt x="1532456" y="618065"/>
                  </a:cubicBezTo>
                  <a:lnTo>
                    <a:pt x="1532252" y="618201"/>
                  </a:lnTo>
                  <a:close/>
                  <a:moveTo>
                    <a:pt x="1761270" y="624558"/>
                  </a:moveTo>
                  <a:cubicBezTo>
                    <a:pt x="1757515" y="621072"/>
                    <a:pt x="1755603" y="615809"/>
                    <a:pt x="1755603" y="608906"/>
                  </a:cubicBezTo>
                  <a:cubicBezTo>
                    <a:pt x="1755603" y="605010"/>
                    <a:pt x="1755876" y="600568"/>
                    <a:pt x="1756491" y="595647"/>
                  </a:cubicBezTo>
                  <a:cubicBezTo>
                    <a:pt x="1757105" y="590726"/>
                    <a:pt x="1758129" y="585190"/>
                    <a:pt x="1759631" y="579107"/>
                  </a:cubicBezTo>
                  <a:lnTo>
                    <a:pt x="1784554" y="465308"/>
                  </a:lnTo>
                  <a:lnTo>
                    <a:pt x="1835220" y="465308"/>
                  </a:lnTo>
                  <a:lnTo>
                    <a:pt x="1840887" y="436944"/>
                  </a:lnTo>
                  <a:lnTo>
                    <a:pt x="1790836" y="436944"/>
                  </a:lnTo>
                  <a:lnTo>
                    <a:pt x="1801557" y="385820"/>
                  </a:lnTo>
                  <a:lnTo>
                    <a:pt x="1777453" y="385820"/>
                  </a:lnTo>
                  <a:cubicBezTo>
                    <a:pt x="1770966" y="396483"/>
                    <a:pt x="1764070" y="405573"/>
                    <a:pt x="1756695" y="413023"/>
                  </a:cubicBezTo>
                  <a:cubicBezTo>
                    <a:pt x="1749321" y="420473"/>
                    <a:pt x="1741946" y="426487"/>
                    <a:pt x="1734640" y="431066"/>
                  </a:cubicBezTo>
                  <a:cubicBezTo>
                    <a:pt x="1727266" y="435646"/>
                    <a:pt x="1720096" y="438995"/>
                    <a:pt x="1713063" y="440977"/>
                  </a:cubicBezTo>
                  <a:cubicBezTo>
                    <a:pt x="1706030" y="443027"/>
                    <a:pt x="1699543" y="443984"/>
                    <a:pt x="1693603" y="443984"/>
                  </a:cubicBezTo>
                  <a:lnTo>
                    <a:pt x="1689164" y="465308"/>
                  </a:lnTo>
                  <a:lnTo>
                    <a:pt x="1721188" y="465308"/>
                  </a:lnTo>
                  <a:lnTo>
                    <a:pt x="1696266" y="580337"/>
                  </a:lnTo>
                  <a:cubicBezTo>
                    <a:pt x="1695719" y="582934"/>
                    <a:pt x="1695173" y="585736"/>
                    <a:pt x="1694627" y="588744"/>
                  </a:cubicBezTo>
                  <a:cubicBezTo>
                    <a:pt x="1694081" y="591751"/>
                    <a:pt x="1693603" y="594895"/>
                    <a:pt x="1693193" y="597971"/>
                  </a:cubicBezTo>
                  <a:cubicBezTo>
                    <a:pt x="1692783" y="601114"/>
                    <a:pt x="1692510" y="604122"/>
                    <a:pt x="1692305" y="607129"/>
                  </a:cubicBezTo>
                  <a:cubicBezTo>
                    <a:pt x="1692100" y="610136"/>
                    <a:pt x="1692032" y="612802"/>
                    <a:pt x="1692032" y="615262"/>
                  </a:cubicBezTo>
                  <a:cubicBezTo>
                    <a:pt x="1692032" y="623532"/>
                    <a:pt x="1693398" y="630709"/>
                    <a:pt x="1696197" y="636792"/>
                  </a:cubicBezTo>
                  <a:cubicBezTo>
                    <a:pt x="1698997" y="642875"/>
                    <a:pt x="1702752" y="647932"/>
                    <a:pt x="1707669" y="651896"/>
                  </a:cubicBezTo>
                  <a:cubicBezTo>
                    <a:pt x="1712517" y="655861"/>
                    <a:pt x="1718252" y="658868"/>
                    <a:pt x="1724808" y="660850"/>
                  </a:cubicBezTo>
                  <a:cubicBezTo>
                    <a:pt x="1731362" y="662832"/>
                    <a:pt x="1738396" y="663789"/>
                    <a:pt x="1745975" y="663789"/>
                  </a:cubicBezTo>
                  <a:cubicBezTo>
                    <a:pt x="1753964" y="663789"/>
                    <a:pt x="1761338" y="663037"/>
                    <a:pt x="1768167" y="661465"/>
                  </a:cubicBezTo>
                  <a:cubicBezTo>
                    <a:pt x="1774995" y="659893"/>
                    <a:pt x="1781345" y="657843"/>
                    <a:pt x="1787285" y="655177"/>
                  </a:cubicBezTo>
                  <a:cubicBezTo>
                    <a:pt x="1793226" y="652512"/>
                    <a:pt x="1798757" y="649436"/>
                    <a:pt x="1803810" y="645950"/>
                  </a:cubicBezTo>
                  <a:cubicBezTo>
                    <a:pt x="1808863" y="642465"/>
                    <a:pt x="1813711" y="638705"/>
                    <a:pt x="1818286" y="634810"/>
                  </a:cubicBezTo>
                  <a:lnTo>
                    <a:pt x="1808795" y="619021"/>
                  </a:lnTo>
                  <a:cubicBezTo>
                    <a:pt x="1804220" y="622029"/>
                    <a:pt x="1799303" y="624558"/>
                    <a:pt x="1793977" y="626745"/>
                  </a:cubicBezTo>
                  <a:cubicBezTo>
                    <a:pt x="1788720" y="628932"/>
                    <a:pt x="1782847" y="629957"/>
                    <a:pt x="1776361" y="629957"/>
                  </a:cubicBezTo>
                  <a:cubicBezTo>
                    <a:pt x="1769874" y="629957"/>
                    <a:pt x="1765162" y="628180"/>
                    <a:pt x="1761338" y="624694"/>
                  </a:cubicBezTo>
                  <a:lnTo>
                    <a:pt x="1761270" y="624558"/>
                  </a:lnTo>
                  <a:close/>
                  <a:moveTo>
                    <a:pt x="403274" y="381925"/>
                  </a:moveTo>
                  <a:cubicBezTo>
                    <a:pt x="403001" y="381378"/>
                    <a:pt x="402660" y="380831"/>
                    <a:pt x="402318" y="380284"/>
                  </a:cubicBezTo>
                  <a:cubicBezTo>
                    <a:pt x="402318" y="380284"/>
                    <a:pt x="402318" y="380284"/>
                    <a:pt x="402318" y="380284"/>
                  </a:cubicBezTo>
                  <a:cubicBezTo>
                    <a:pt x="398973" y="374748"/>
                    <a:pt x="394056" y="370032"/>
                    <a:pt x="387774" y="366136"/>
                  </a:cubicBezTo>
                  <a:cubicBezTo>
                    <a:pt x="380878" y="361830"/>
                    <a:pt x="372138" y="358481"/>
                    <a:pt x="361622" y="356021"/>
                  </a:cubicBezTo>
                  <a:cubicBezTo>
                    <a:pt x="351175" y="353629"/>
                    <a:pt x="338953" y="352467"/>
                    <a:pt x="324955" y="352467"/>
                  </a:cubicBezTo>
                  <a:cubicBezTo>
                    <a:pt x="306177" y="352467"/>
                    <a:pt x="288492" y="354996"/>
                    <a:pt x="272104" y="360054"/>
                  </a:cubicBezTo>
                  <a:cubicBezTo>
                    <a:pt x="255648" y="365111"/>
                    <a:pt x="240558" y="372151"/>
                    <a:pt x="226765" y="381241"/>
                  </a:cubicBezTo>
                  <a:cubicBezTo>
                    <a:pt x="212972" y="390331"/>
                    <a:pt x="200613" y="400994"/>
                    <a:pt x="189756" y="413364"/>
                  </a:cubicBezTo>
                  <a:cubicBezTo>
                    <a:pt x="178831" y="425735"/>
                    <a:pt x="169613" y="439268"/>
                    <a:pt x="162102" y="453963"/>
                  </a:cubicBezTo>
                  <a:cubicBezTo>
                    <a:pt x="154523" y="468657"/>
                    <a:pt x="148787" y="484172"/>
                    <a:pt x="144826" y="500507"/>
                  </a:cubicBezTo>
                  <a:cubicBezTo>
                    <a:pt x="140866" y="516842"/>
                    <a:pt x="138886" y="533451"/>
                    <a:pt x="138886" y="550332"/>
                  </a:cubicBezTo>
                  <a:cubicBezTo>
                    <a:pt x="138886" y="568376"/>
                    <a:pt x="141754" y="584369"/>
                    <a:pt x="147490" y="598449"/>
                  </a:cubicBezTo>
                  <a:cubicBezTo>
                    <a:pt x="153225" y="612529"/>
                    <a:pt x="161556" y="624421"/>
                    <a:pt x="172481" y="634058"/>
                  </a:cubicBezTo>
                  <a:cubicBezTo>
                    <a:pt x="183338" y="643763"/>
                    <a:pt x="196721" y="651076"/>
                    <a:pt x="212562" y="656066"/>
                  </a:cubicBezTo>
                  <a:cubicBezTo>
                    <a:pt x="228404" y="661055"/>
                    <a:pt x="246430" y="663584"/>
                    <a:pt x="266573" y="663584"/>
                  </a:cubicBezTo>
                  <a:cubicBezTo>
                    <a:pt x="282483" y="663584"/>
                    <a:pt x="301807" y="660987"/>
                    <a:pt x="314030" y="657501"/>
                  </a:cubicBezTo>
                  <a:cubicBezTo>
                    <a:pt x="326184" y="654015"/>
                    <a:pt x="336495" y="649436"/>
                    <a:pt x="344757" y="643695"/>
                  </a:cubicBezTo>
                  <a:cubicBezTo>
                    <a:pt x="353087" y="638022"/>
                    <a:pt x="359301" y="631597"/>
                    <a:pt x="363603" y="624558"/>
                  </a:cubicBezTo>
                  <a:cubicBezTo>
                    <a:pt x="367836" y="617450"/>
                    <a:pt x="370021" y="610478"/>
                    <a:pt x="370021" y="603438"/>
                  </a:cubicBezTo>
                  <a:cubicBezTo>
                    <a:pt x="370021" y="600294"/>
                    <a:pt x="369202" y="597424"/>
                    <a:pt x="367631" y="594827"/>
                  </a:cubicBezTo>
                  <a:cubicBezTo>
                    <a:pt x="366061" y="592229"/>
                    <a:pt x="364422" y="590316"/>
                    <a:pt x="362783" y="589085"/>
                  </a:cubicBezTo>
                  <a:cubicBezTo>
                    <a:pt x="359232" y="593870"/>
                    <a:pt x="355135" y="598586"/>
                    <a:pt x="350424" y="603097"/>
                  </a:cubicBezTo>
                  <a:cubicBezTo>
                    <a:pt x="345781" y="607608"/>
                    <a:pt x="340318" y="611708"/>
                    <a:pt x="334173" y="615331"/>
                  </a:cubicBezTo>
                  <a:cubicBezTo>
                    <a:pt x="327959" y="618953"/>
                    <a:pt x="320994" y="621892"/>
                    <a:pt x="313210" y="624079"/>
                  </a:cubicBezTo>
                  <a:cubicBezTo>
                    <a:pt x="305426" y="626266"/>
                    <a:pt x="291360" y="628180"/>
                    <a:pt x="281596" y="628180"/>
                  </a:cubicBezTo>
                  <a:cubicBezTo>
                    <a:pt x="257424" y="628180"/>
                    <a:pt x="239261" y="621619"/>
                    <a:pt x="227038" y="608496"/>
                  </a:cubicBezTo>
                  <a:cubicBezTo>
                    <a:pt x="214816" y="595373"/>
                    <a:pt x="208738" y="576783"/>
                    <a:pt x="208738" y="552793"/>
                  </a:cubicBezTo>
                  <a:cubicBezTo>
                    <a:pt x="208738" y="540285"/>
                    <a:pt x="209831" y="527368"/>
                    <a:pt x="211948" y="513972"/>
                  </a:cubicBezTo>
                  <a:cubicBezTo>
                    <a:pt x="214133" y="500576"/>
                    <a:pt x="217206" y="487453"/>
                    <a:pt x="221234" y="474672"/>
                  </a:cubicBezTo>
                  <a:cubicBezTo>
                    <a:pt x="225263" y="461823"/>
                    <a:pt x="230316" y="449657"/>
                    <a:pt x="236256" y="438106"/>
                  </a:cubicBezTo>
                  <a:cubicBezTo>
                    <a:pt x="242197" y="426555"/>
                    <a:pt x="249093" y="416440"/>
                    <a:pt x="256809" y="407760"/>
                  </a:cubicBezTo>
                  <a:cubicBezTo>
                    <a:pt x="264525" y="399080"/>
                    <a:pt x="273129" y="392177"/>
                    <a:pt x="282552" y="387051"/>
                  </a:cubicBezTo>
                  <a:cubicBezTo>
                    <a:pt x="291974" y="381993"/>
                    <a:pt x="302080" y="378781"/>
                    <a:pt x="313210" y="378781"/>
                  </a:cubicBezTo>
                  <a:cubicBezTo>
                    <a:pt x="320994" y="378781"/>
                    <a:pt x="328301" y="380763"/>
                    <a:pt x="332944" y="384864"/>
                  </a:cubicBezTo>
                  <a:cubicBezTo>
                    <a:pt x="337587" y="388964"/>
                    <a:pt x="341069" y="393885"/>
                    <a:pt x="343596" y="400037"/>
                  </a:cubicBezTo>
                  <a:cubicBezTo>
                    <a:pt x="345781" y="405231"/>
                    <a:pt x="347215" y="410631"/>
                    <a:pt x="348171" y="416440"/>
                  </a:cubicBezTo>
                  <a:cubicBezTo>
                    <a:pt x="348307" y="417534"/>
                    <a:pt x="348512" y="418695"/>
                    <a:pt x="348649" y="419789"/>
                  </a:cubicBezTo>
                  <a:cubicBezTo>
                    <a:pt x="349127" y="424027"/>
                    <a:pt x="349468" y="427922"/>
                    <a:pt x="349673" y="431681"/>
                  </a:cubicBezTo>
                  <a:cubicBezTo>
                    <a:pt x="350219" y="431818"/>
                    <a:pt x="350765" y="431886"/>
                    <a:pt x="351380" y="431955"/>
                  </a:cubicBezTo>
                  <a:cubicBezTo>
                    <a:pt x="352336" y="432160"/>
                    <a:pt x="353360" y="432297"/>
                    <a:pt x="354316" y="432433"/>
                  </a:cubicBezTo>
                  <a:cubicBezTo>
                    <a:pt x="355818" y="432707"/>
                    <a:pt x="357252" y="432912"/>
                    <a:pt x="358754" y="433048"/>
                  </a:cubicBezTo>
                  <a:cubicBezTo>
                    <a:pt x="360052" y="433185"/>
                    <a:pt x="361349" y="433390"/>
                    <a:pt x="362715" y="433458"/>
                  </a:cubicBezTo>
                  <a:cubicBezTo>
                    <a:pt x="365105" y="433732"/>
                    <a:pt x="367563" y="433937"/>
                    <a:pt x="370021" y="434142"/>
                  </a:cubicBezTo>
                  <a:cubicBezTo>
                    <a:pt x="373503" y="434347"/>
                    <a:pt x="376917" y="434484"/>
                    <a:pt x="380332" y="434620"/>
                  </a:cubicBezTo>
                  <a:cubicBezTo>
                    <a:pt x="394056" y="429973"/>
                    <a:pt x="401089" y="422318"/>
                    <a:pt x="404025" y="417875"/>
                  </a:cubicBezTo>
                  <a:cubicBezTo>
                    <a:pt x="407098" y="413296"/>
                    <a:pt x="408532" y="407760"/>
                    <a:pt x="408532" y="401609"/>
                  </a:cubicBezTo>
                  <a:cubicBezTo>
                    <a:pt x="408532" y="394090"/>
                    <a:pt x="406825" y="388144"/>
                    <a:pt x="403343" y="381925"/>
                  </a:cubicBezTo>
                  <a:lnTo>
                    <a:pt x="403274" y="381925"/>
                  </a:lnTo>
                  <a:close/>
                  <a:moveTo>
                    <a:pt x="393988" y="321506"/>
                  </a:moveTo>
                  <a:cubicBezTo>
                    <a:pt x="387638" y="323146"/>
                    <a:pt x="380673" y="323898"/>
                    <a:pt x="373162" y="323898"/>
                  </a:cubicBezTo>
                  <a:cubicBezTo>
                    <a:pt x="357184" y="323898"/>
                    <a:pt x="345030" y="320139"/>
                    <a:pt x="336495" y="312621"/>
                  </a:cubicBezTo>
                  <a:cubicBezTo>
                    <a:pt x="327959" y="305102"/>
                    <a:pt x="323726" y="294645"/>
                    <a:pt x="323726" y="281317"/>
                  </a:cubicBezTo>
                  <a:cubicBezTo>
                    <a:pt x="323726" y="269425"/>
                    <a:pt x="325911" y="252953"/>
                    <a:pt x="330417" y="231834"/>
                  </a:cubicBezTo>
                  <a:lnTo>
                    <a:pt x="366470" y="61444"/>
                  </a:lnTo>
                  <a:cubicBezTo>
                    <a:pt x="366880" y="59667"/>
                    <a:pt x="367290" y="57890"/>
                    <a:pt x="367631" y="55976"/>
                  </a:cubicBezTo>
                  <a:cubicBezTo>
                    <a:pt x="368041" y="54063"/>
                    <a:pt x="368382" y="52286"/>
                    <a:pt x="368655" y="50577"/>
                  </a:cubicBezTo>
                  <a:cubicBezTo>
                    <a:pt x="368929" y="48868"/>
                    <a:pt x="369133" y="47433"/>
                    <a:pt x="369270" y="46203"/>
                  </a:cubicBezTo>
                  <a:cubicBezTo>
                    <a:pt x="369407" y="44972"/>
                    <a:pt x="369475" y="44084"/>
                    <a:pt x="369475" y="43605"/>
                  </a:cubicBezTo>
                  <a:cubicBezTo>
                    <a:pt x="369475" y="39778"/>
                    <a:pt x="369065" y="36771"/>
                    <a:pt x="368314" y="34447"/>
                  </a:cubicBezTo>
                  <a:cubicBezTo>
                    <a:pt x="367494" y="32192"/>
                    <a:pt x="366197" y="30414"/>
                    <a:pt x="364422" y="29184"/>
                  </a:cubicBezTo>
                  <a:cubicBezTo>
                    <a:pt x="362646" y="27954"/>
                    <a:pt x="360393" y="27134"/>
                    <a:pt x="357525" y="26724"/>
                  </a:cubicBezTo>
                  <a:cubicBezTo>
                    <a:pt x="354726" y="26314"/>
                    <a:pt x="351312" y="26109"/>
                    <a:pt x="347420" y="26109"/>
                  </a:cubicBezTo>
                  <a:lnTo>
                    <a:pt x="338748" y="26109"/>
                  </a:lnTo>
                  <a:lnTo>
                    <a:pt x="342572" y="4237"/>
                  </a:lnTo>
                  <a:lnTo>
                    <a:pt x="442878" y="4237"/>
                  </a:lnTo>
                  <a:lnTo>
                    <a:pt x="393442" y="232176"/>
                  </a:lnTo>
                  <a:cubicBezTo>
                    <a:pt x="391803" y="239762"/>
                    <a:pt x="390437" y="246802"/>
                    <a:pt x="389345" y="253363"/>
                  </a:cubicBezTo>
                  <a:cubicBezTo>
                    <a:pt x="388252" y="259925"/>
                    <a:pt x="387774" y="266144"/>
                    <a:pt x="387774" y="271954"/>
                  </a:cubicBezTo>
                  <a:cubicBezTo>
                    <a:pt x="387774" y="277763"/>
                    <a:pt x="389004" y="282684"/>
                    <a:pt x="391530" y="285965"/>
                  </a:cubicBezTo>
                  <a:cubicBezTo>
                    <a:pt x="393988" y="289177"/>
                    <a:pt x="397539" y="290818"/>
                    <a:pt x="402182" y="290818"/>
                  </a:cubicBezTo>
                  <a:cubicBezTo>
                    <a:pt x="406484" y="290818"/>
                    <a:pt x="410512" y="289998"/>
                    <a:pt x="414131" y="288426"/>
                  </a:cubicBezTo>
                  <a:cubicBezTo>
                    <a:pt x="417819" y="286785"/>
                    <a:pt x="421984" y="284393"/>
                    <a:pt x="426695" y="281317"/>
                  </a:cubicBezTo>
                  <a:lnTo>
                    <a:pt x="436596" y="295329"/>
                  </a:lnTo>
                  <a:cubicBezTo>
                    <a:pt x="433387" y="298814"/>
                    <a:pt x="429631" y="302300"/>
                    <a:pt x="425466" y="305786"/>
                  </a:cubicBezTo>
                  <a:cubicBezTo>
                    <a:pt x="421301" y="309203"/>
                    <a:pt x="416589" y="312279"/>
                    <a:pt x="411400" y="315013"/>
                  </a:cubicBezTo>
                  <a:cubicBezTo>
                    <a:pt x="406211" y="317678"/>
                    <a:pt x="400407" y="319865"/>
                    <a:pt x="394056" y="321506"/>
                  </a:cubicBezTo>
                  <a:lnTo>
                    <a:pt x="393988" y="321506"/>
                  </a:lnTo>
                  <a:close/>
                  <a:moveTo>
                    <a:pt x="282074" y="81538"/>
                  </a:moveTo>
                  <a:cubicBezTo>
                    <a:pt x="288287" y="95891"/>
                    <a:pt x="291428" y="112978"/>
                    <a:pt x="291428" y="132867"/>
                  </a:cubicBezTo>
                  <a:cubicBezTo>
                    <a:pt x="291428" y="145580"/>
                    <a:pt x="289858" y="159113"/>
                    <a:pt x="286648" y="173602"/>
                  </a:cubicBezTo>
                  <a:cubicBezTo>
                    <a:pt x="283439" y="188092"/>
                    <a:pt x="278660" y="202445"/>
                    <a:pt x="272241" y="216592"/>
                  </a:cubicBezTo>
                  <a:cubicBezTo>
                    <a:pt x="265822" y="230809"/>
                    <a:pt x="257833" y="244410"/>
                    <a:pt x="248137" y="257396"/>
                  </a:cubicBezTo>
                  <a:cubicBezTo>
                    <a:pt x="238441" y="270382"/>
                    <a:pt x="227106" y="281864"/>
                    <a:pt x="214065" y="291774"/>
                  </a:cubicBezTo>
                  <a:cubicBezTo>
                    <a:pt x="201023" y="301685"/>
                    <a:pt x="186274" y="309613"/>
                    <a:pt x="169886" y="315559"/>
                  </a:cubicBezTo>
                  <a:cubicBezTo>
                    <a:pt x="153498" y="321506"/>
                    <a:pt x="135403" y="324444"/>
                    <a:pt x="115670" y="324444"/>
                  </a:cubicBezTo>
                  <a:cubicBezTo>
                    <a:pt x="99350" y="324444"/>
                    <a:pt x="84123" y="321984"/>
                    <a:pt x="69989" y="317063"/>
                  </a:cubicBezTo>
                  <a:cubicBezTo>
                    <a:pt x="55855" y="312142"/>
                    <a:pt x="43632" y="304829"/>
                    <a:pt x="33322" y="295055"/>
                  </a:cubicBezTo>
                  <a:cubicBezTo>
                    <a:pt x="23011" y="285350"/>
                    <a:pt x="14885" y="273321"/>
                    <a:pt x="8877" y="258968"/>
                  </a:cubicBezTo>
                  <a:cubicBezTo>
                    <a:pt x="2936" y="244615"/>
                    <a:pt x="0" y="228075"/>
                    <a:pt x="0" y="209279"/>
                  </a:cubicBezTo>
                  <a:cubicBezTo>
                    <a:pt x="0" y="196020"/>
                    <a:pt x="1639" y="182077"/>
                    <a:pt x="4984" y="167451"/>
                  </a:cubicBezTo>
                  <a:cubicBezTo>
                    <a:pt x="8262" y="152893"/>
                    <a:pt x="13247" y="138472"/>
                    <a:pt x="19870" y="124324"/>
                  </a:cubicBezTo>
                  <a:cubicBezTo>
                    <a:pt x="26494" y="110244"/>
                    <a:pt x="34756" y="96780"/>
                    <a:pt x="44588" y="83999"/>
                  </a:cubicBezTo>
                  <a:cubicBezTo>
                    <a:pt x="54421" y="71218"/>
                    <a:pt x="65892" y="60009"/>
                    <a:pt x="78934" y="50372"/>
                  </a:cubicBezTo>
                  <a:cubicBezTo>
                    <a:pt x="91976" y="40667"/>
                    <a:pt x="106657" y="33012"/>
                    <a:pt x="123044" y="27271"/>
                  </a:cubicBezTo>
                  <a:cubicBezTo>
                    <a:pt x="139364" y="21529"/>
                    <a:pt x="157322" y="18659"/>
                    <a:pt x="176782" y="18659"/>
                  </a:cubicBezTo>
                  <a:cubicBezTo>
                    <a:pt x="192009" y="18659"/>
                    <a:pt x="206622" y="20914"/>
                    <a:pt x="220415" y="25357"/>
                  </a:cubicBezTo>
                  <a:cubicBezTo>
                    <a:pt x="234276" y="29799"/>
                    <a:pt x="246430" y="36702"/>
                    <a:pt x="257014" y="46066"/>
                  </a:cubicBezTo>
                  <a:cubicBezTo>
                    <a:pt x="267598" y="55430"/>
                    <a:pt x="275928" y="67254"/>
                    <a:pt x="282142" y="81538"/>
                  </a:cubicBezTo>
                  <a:lnTo>
                    <a:pt x="282074" y="81538"/>
                  </a:lnTo>
                  <a:close/>
                  <a:moveTo>
                    <a:pt x="224102" y="123367"/>
                  </a:moveTo>
                  <a:cubicBezTo>
                    <a:pt x="224102" y="109834"/>
                    <a:pt x="222668" y="98215"/>
                    <a:pt x="219868" y="88510"/>
                  </a:cubicBezTo>
                  <a:cubicBezTo>
                    <a:pt x="217001" y="78804"/>
                    <a:pt x="213177" y="70739"/>
                    <a:pt x="208192" y="64383"/>
                  </a:cubicBezTo>
                  <a:cubicBezTo>
                    <a:pt x="203276" y="58027"/>
                    <a:pt x="197335" y="53311"/>
                    <a:pt x="190439" y="50304"/>
                  </a:cubicBezTo>
                  <a:cubicBezTo>
                    <a:pt x="183542" y="47228"/>
                    <a:pt x="176031" y="45724"/>
                    <a:pt x="167906" y="45724"/>
                  </a:cubicBezTo>
                  <a:cubicBezTo>
                    <a:pt x="156434" y="45724"/>
                    <a:pt x="145987" y="48458"/>
                    <a:pt x="136632" y="54063"/>
                  </a:cubicBezTo>
                  <a:cubicBezTo>
                    <a:pt x="127278" y="59599"/>
                    <a:pt x="118879" y="66980"/>
                    <a:pt x="111436" y="76275"/>
                  </a:cubicBezTo>
                  <a:cubicBezTo>
                    <a:pt x="103994" y="85571"/>
                    <a:pt x="97507" y="96165"/>
                    <a:pt x="91976" y="108125"/>
                  </a:cubicBezTo>
                  <a:cubicBezTo>
                    <a:pt x="86445" y="120086"/>
                    <a:pt x="81870" y="132525"/>
                    <a:pt x="78320" y="145443"/>
                  </a:cubicBezTo>
                  <a:cubicBezTo>
                    <a:pt x="74769" y="158361"/>
                    <a:pt x="72038" y="171210"/>
                    <a:pt x="70331" y="183991"/>
                  </a:cubicBezTo>
                  <a:cubicBezTo>
                    <a:pt x="68555" y="196772"/>
                    <a:pt x="67736" y="208596"/>
                    <a:pt x="67736" y="219395"/>
                  </a:cubicBezTo>
                  <a:cubicBezTo>
                    <a:pt x="67736" y="233064"/>
                    <a:pt x="69170" y="244752"/>
                    <a:pt x="72038" y="254594"/>
                  </a:cubicBezTo>
                  <a:cubicBezTo>
                    <a:pt x="74974" y="264367"/>
                    <a:pt x="78934" y="272432"/>
                    <a:pt x="83987" y="278720"/>
                  </a:cubicBezTo>
                  <a:cubicBezTo>
                    <a:pt x="89040" y="285008"/>
                    <a:pt x="94981" y="289588"/>
                    <a:pt x="101877" y="292595"/>
                  </a:cubicBezTo>
                  <a:cubicBezTo>
                    <a:pt x="108773" y="295602"/>
                    <a:pt x="116148" y="297037"/>
                    <a:pt x="124000" y="297037"/>
                  </a:cubicBezTo>
                  <a:cubicBezTo>
                    <a:pt x="135472" y="297037"/>
                    <a:pt x="145919" y="294235"/>
                    <a:pt x="155274" y="288699"/>
                  </a:cubicBezTo>
                  <a:cubicBezTo>
                    <a:pt x="164628" y="283163"/>
                    <a:pt x="173027" y="275713"/>
                    <a:pt x="180470" y="266486"/>
                  </a:cubicBezTo>
                  <a:cubicBezTo>
                    <a:pt x="187912" y="257259"/>
                    <a:pt x="194331" y="246597"/>
                    <a:pt x="199862" y="234636"/>
                  </a:cubicBezTo>
                  <a:cubicBezTo>
                    <a:pt x="205324" y="222675"/>
                    <a:pt x="209831" y="210236"/>
                    <a:pt x="213450" y="197455"/>
                  </a:cubicBezTo>
                  <a:cubicBezTo>
                    <a:pt x="217001" y="184606"/>
                    <a:pt x="219732" y="171757"/>
                    <a:pt x="221439" y="158976"/>
                  </a:cubicBezTo>
                  <a:cubicBezTo>
                    <a:pt x="223214" y="146195"/>
                    <a:pt x="224034" y="134302"/>
                    <a:pt x="224034" y="123367"/>
                  </a:cubicBezTo>
                  <a:lnTo>
                    <a:pt x="224102" y="123367"/>
                  </a:lnTo>
                  <a:close/>
                  <a:moveTo>
                    <a:pt x="1439866" y="53584"/>
                  </a:moveTo>
                  <a:cubicBezTo>
                    <a:pt x="1442802" y="55771"/>
                    <a:pt x="1446216" y="57343"/>
                    <a:pt x="1450108" y="58300"/>
                  </a:cubicBezTo>
                  <a:cubicBezTo>
                    <a:pt x="1454000" y="59325"/>
                    <a:pt x="1458302" y="59804"/>
                    <a:pt x="1462877" y="59804"/>
                  </a:cubicBezTo>
                  <a:cubicBezTo>
                    <a:pt x="1467862" y="59804"/>
                    <a:pt x="1472710" y="59120"/>
                    <a:pt x="1477489" y="57753"/>
                  </a:cubicBezTo>
                  <a:cubicBezTo>
                    <a:pt x="1482201" y="56387"/>
                    <a:pt x="1486434" y="54336"/>
                    <a:pt x="1490122" y="51534"/>
                  </a:cubicBezTo>
                  <a:cubicBezTo>
                    <a:pt x="1493809" y="48800"/>
                    <a:pt x="1496813" y="45246"/>
                    <a:pt x="1499067" y="41008"/>
                  </a:cubicBezTo>
                  <a:cubicBezTo>
                    <a:pt x="1501252" y="36702"/>
                    <a:pt x="1502413" y="31781"/>
                    <a:pt x="1502413" y="26109"/>
                  </a:cubicBezTo>
                  <a:cubicBezTo>
                    <a:pt x="1502413" y="21529"/>
                    <a:pt x="1501456" y="17565"/>
                    <a:pt x="1499681" y="14285"/>
                  </a:cubicBezTo>
                  <a:cubicBezTo>
                    <a:pt x="1497838" y="11004"/>
                    <a:pt x="1495379" y="8202"/>
                    <a:pt x="1492375" y="6083"/>
                  </a:cubicBezTo>
                  <a:cubicBezTo>
                    <a:pt x="1489302" y="3896"/>
                    <a:pt x="1485820" y="2392"/>
                    <a:pt x="1481791" y="1435"/>
                  </a:cubicBezTo>
                  <a:cubicBezTo>
                    <a:pt x="1477831" y="478"/>
                    <a:pt x="1473597" y="0"/>
                    <a:pt x="1469159" y="0"/>
                  </a:cubicBezTo>
                  <a:cubicBezTo>
                    <a:pt x="1463970" y="0"/>
                    <a:pt x="1459053" y="683"/>
                    <a:pt x="1454342" y="1914"/>
                  </a:cubicBezTo>
                  <a:cubicBezTo>
                    <a:pt x="1449631" y="3212"/>
                    <a:pt x="1445465" y="5194"/>
                    <a:pt x="1441983" y="7997"/>
                  </a:cubicBezTo>
                  <a:cubicBezTo>
                    <a:pt x="1438501" y="10799"/>
                    <a:pt x="1435632" y="14285"/>
                    <a:pt x="1433584" y="18522"/>
                  </a:cubicBezTo>
                  <a:cubicBezTo>
                    <a:pt x="1431467" y="22828"/>
                    <a:pt x="1430443" y="27954"/>
                    <a:pt x="1430443" y="34037"/>
                  </a:cubicBezTo>
                  <a:cubicBezTo>
                    <a:pt x="1430443" y="38343"/>
                    <a:pt x="1431331" y="42170"/>
                    <a:pt x="1432970" y="45383"/>
                  </a:cubicBezTo>
                  <a:cubicBezTo>
                    <a:pt x="1434677" y="48595"/>
                    <a:pt x="1436930" y="51329"/>
                    <a:pt x="1439866" y="53516"/>
                  </a:cubicBezTo>
                  <a:lnTo>
                    <a:pt x="1439866" y="53584"/>
                  </a:lnTo>
                  <a:close/>
                  <a:moveTo>
                    <a:pt x="1496131" y="281317"/>
                  </a:moveTo>
                  <a:lnTo>
                    <a:pt x="1506031" y="295329"/>
                  </a:lnTo>
                  <a:cubicBezTo>
                    <a:pt x="1502754" y="298814"/>
                    <a:pt x="1499067" y="302300"/>
                    <a:pt x="1494901" y="305786"/>
                  </a:cubicBezTo>
                  <a:cubicBezTo>
                    <a:pt x="1490736" y="309203"/>
                    <a:pt x="1486025" y="312279"/>
                    <a:pt x="1480767" y="315013"/>
                  </a:cubicBezTo>
                  <a:cubicBezTo>
                    <a:pt x="1475441" y="317678"/>
                    <a:pt x="1469706" y="319865"/>
                    <a:pt x="1463423" y="321506"/>
                  </a:cubicBezTo>
                  <a:cubicBezTo>
                    <a:pt x="1457141" y="323146"/>
                    <a:pt x="1450245" y="323898"/>
                    <a:pt x="1442666" y="323898"/>
                  </a:cubicBezTo>
                  <a:cubicBezTo>
                    <a:pt x="1426687" y="323898"/>
                    <a:pt x="1414465" y="320139"/>
                    <a:pt x="1405998" y="312621"/>
                  </a:cubicBezTo>
                  <a:cubicBezTo>
                    <a:pt x="1397463" y="305102"/>
                    <a:pt x="1393229" y="294645"/>
                    <a:pt x="1393229" y="281317"/>
                  </a:cubicBezTo>
                  <a:cubicBezTo>
                    <a:pt x="1393229" y="275371"/>
                    <a:pt x="1393775" y="268263"/>
                    <a:pt x="1394868" y="259993"/>
                  </a:cubicBezTo>
                  <a:cubicBezTo>
                    <a:pt x="1395960" y="251723"/>
                    <a:pt x="1397599" y="242359"/>
                    <a:pt x="1399921" y="231834"/>
                  </a:cubicBezTo>
                  <a:lnTo>
                    <a:pt x="1416104" y="154602"/>
                  </a:lnTo>
                  <a:cubicBezTo>
                    <a:pt x="1416513" y="152824"/>
                    <a:pt x="1416923" y="151047"/>
                    <a:pt x="1417197" y="149134"/>
                  </a:cubicBezTo>
                  <a:cubicBezTo>
                    <a:pt x="1417538" y="147220"/>
                    <a:pt x="1417811" y="145443"/>
                    <a:pt x="1418152" y="143734"/>
                  </a:cubicBezTo>
                  <a:cubicBezTo>
                    <a:pt x="1418426" y="142026"/>
                    <a:pt x="1418630" y="140590"/>
                    <a:pt x="1418767" y="139360"/>
                  </a:cubicBezTo>
                  <a:cubicBezTo>
                    <a:pt x="1418904" y="138198"/>
                    <a:pt x="1418971" y="137241"/>
                    <a:pt x="1418971" y="136763"/>
                  </a:cubicBezTo>
                  <a:cubicBezTo>
                    <a:pt x="1418971" y="133004"/>
                    <a:pt x="1418562" y="129928"/>
                    <a:pt x="1417742" y="127604"/>
                  </a:cubicBezTo>
                  <a:cubicBezTo>
                    <a:pt x="1416923" y="125349"/>
                    <a:pt x="1415626" y="123572"/>
                    <a:pt x="1413919" y="122342"/>
                  </a:cubicBezTo>
                  <a:cubicBezTo>
                    <a:pt x="1412143" y="121111"/>
                    <a:pt x="1409890" y="120291"/>
                    <a:pt x="1407159" y="119949"/>
                  </a:cubicBezTo>
                  <a:cubicBezTo>
                    <a:pt x="1404359" y="119539"/>
                    <a:pt x="1401013" y="119334"/>
                    <a:pt x="1397122" y="119334"/>
                  </a:cubicBezTo>
                  <a:lnTo>
                    <a:pt x="1389610" y="119334"/>
                  </a:lnTo>
                  <a:lnTo>
                    <a:pt x="1393298" y="97258"/>
                  </a:lnTo>
                  <a:lnTo>
                    <a:pt x="1491761" y="97258"/>
                  </a:lnTo>
                  <a:lnTo>
                    <a:pt x="1463014" y="232312"/>
                  </a:lnTo>
                  <a:cubicBezTo>
                    <a:pt x="1461375" y="239899"/>
                    <a:pt x="1460009" y="246939"/>
                    <a:pt x="1458917" y="253500"/>
                  </a:cubicBezTo>
                  <a:cubicBezTo>
                    <a:pt x="1457824" y="260061"/>
                    <a:pt x="1457278" y="266281"/>
                    <a:pt x="1457278" y="272091"/>
                  </a:cubicBezTo>
                  <a:cubicBezTo>
                    <a:pt x="1457278" y="277900"/>
                    <a:pt x="1458507" y="282821"/>
                    <a:pt x="1461034" y="286102"/>
                  </a:cubicBezTo>
                  <a:cubicBezTo>
                    <a:pt x="1463492" y="289314"/>
                    <a:pt x="1467042" y="290954"/>
                    <a:pt x="1471686" y="290954"/>
                  </a:cubicBezTo>
                  <a:cubicBezTo>
                    <a:pt x="1475987" y="290954"/>
                    <a:pt x="1480016" y="290134"/>
                    <a:pt x="1483635" y="288562"/>
                  </a:cubicBezTo>
                  <a:cubicBezTo>
                    <a:pt x="1487322" y="286922"/>
                    <a:pt x="1491487" y="284530"/>
                    <a:pt x="1496199" y="281454"/>
                  </a:cubicBezTo>
                  <a:lnTo>
                    <a:pt x="1496131" y="281317"/>
                  </a:lnTo>
                  <a:close/>
                  <a:moveTo>
                    <a:pt x="1728563" y="120223"/>
                  </a:moveTo>
                  <a:cubicBezTo>
                    <a:pt x="1726037" y="114892"/>
                    <a:pt x="1722076" y="110244"/>
                    <a:pt x="1716682" y="106212"/>
                  </a:cubicBezTo>
                  <a:cubicBezTo>
                    <a:pt x="1711356" y="102248"/>
                    <a:pt x="1704528" y="99035"/>
                    <a:pt x="1696197" y="96711"/>
                  </a:cubicBezTo>
                  <a:cubicBezTo>
                    <a:pt x="1687867" y="94319"/>
                    <a:pt x="1677966" y="93157"/>
                    <a:pt x="1666494" y="93157"/>
                  </a:cubicBezTo>
                  <a:cubicBezTo>
                    <a:pt x="1651473" y="93157"/>
                    <a:pt x="1637679" y="95344"/>
                    <a:pt x="1625184" y="99650"/>
                  </a:cubicBezTo>
                  <a:cubicBezTo>
                    <a:pt x="1612620" y="103956"/>
                    <a:pt x="1601285" y="109834"/>
                    <a:pt x="1591111" y="117079"/>
                  </a:cubicBezTo>
                  <a:cubicBezTo>
                    <a:pt x="1581005" y="124392"/>
                    <a:pt x="1572060" y="132867"/>
                    <a:pt x="1564481" y="142504"/>
                  </a:cubicBezTo>
                  <a:cubicBezTo>
                    <a:pt x="1556833" y="152209"/>
                    <a:pt x="1550483" y="162393"/>
                    <a:pt x="1545293" y="173124"/>
                  </a:cubicBezTo>
                  <a:cubicBezTo>
                    <a:pt x="1540172" y="183854"/>
                    <a:pt x="1536349" y="194790"/>
                    <a:pt x="1533754" y="205999"/>
                  </a:cubicBezTo>
                  <a:cubicBezTo>
                    <a:pt x="1531227" y="217139"/>
                    <a:pt x="1529930" y="227870"/>
                    <a:pt x="1529930" y="238122"/>
                  </a:cubicBezTo>
                  <a:cubicBezTo>
                    <a:pt x="1529930" y="252612"/>
                    <a:pt x="1532320" y="265187"/>
                    <a:pt x="1537236" y="275850"/>
                  </a:cubicBezTo>
                  <a:cubicBezTo>
                    <a:pt x="1542084" y="286580"/>
                    <a:pt x="1548708" y="295465"/>
                    <a:pt x="1556970" y="302642"/>
                  </a:cubicBezTo>
                  <a:cubicBezTo>
                    <a:pt x="1565301" y="309818"/>
                    <a:pt x="1574996" y="315149"/>
                    <a:pt x="1586127" y="318703"/>
                  </a:cubicBezTo>
                  <a:cubicBezTo>
                    <a:pt x="1597257" y="322189"/>
                    <a:pt x="1609138" y="323966"/>
                    <a:pt x="1621701" y="323966"/>
                  </a:cubicBezTo>
                  <a:cubicBezTo>
                    <a:pt x="1635904" y="323966"/>
                    <a:pt x="1648126" y="322531"/>
                    <a:pt x="1658369" y="319592"/>
                  </a:cubicBezTo>
                  <a:cubicBezTo>
                    <a:pt x="1668611" y="316721"/>
                    <a:pt x="1677078" y="312962"/>
                    <a:pt x="1683770" y="308451"/>
                  </a:cubicBezTo>
                  <a:cubicBezTo>
                    <a:pt x="1690461" y="303940"/>
                    <a:pt x="1695378" y="298814"/>
                    <a:pt x="1698587" y="293210"/>
                  </a:cubicBezTo>
                  <a:cubicBezTo>
                    <a:pt x="1701797" y="287605"/>
                    <a:pt x="1703367" y="282138"/>
                    <a:pt x="1703367" y="276670"/>
                  </a:cubicBezTo>
                  <a:cubicBezTo>
                    <a:pt x="1703367" y="272501"/>
                    <a:pt x="1702752" y="268810"/>
                    <a:pt x="1701523" y="265666"/>
                  </a:cubicBezTo>
                  <a:cubicBezTo>
                    <a:pt x="1700294" y="262454"/>
                    <a:pt x="1698792" y="260061"/>
                    <a:pt x="1697085" y="258421"/>
                  </a:cubicBezTo>
                  <a:cubicBezTo>
                    <a:pt x="1694217" y="262659"/>
                    <a:pt x="1691008" y="266760"/>
                    <a:pt x="1687389" y="270792"/>
                  </a:cubicBezTo>
                  <a:cubicBezTo>
                    <a:pt x="1683770" y="274824"/>
                    <a:pt x="1679536" y="278515"/>
                    <a:pt x="1674825" y="281727"/>
                  </a:cubicBezTo>
                  <a:cubicBezTo>
                    <a:pt x="1670113" y="284940"/>
                    <a:pt x="1664787" y="287537"/>
                    <a:pt x="1658915" y="289519"/>
                  </a:cubicBezTo>
                  <a:cubicBezTo>
                    <a:pt x="1653043" y="291501"/>
                    <a:pt x="1646419" y="292458"/>
                    <a:pt x="1639181" y="292458"/>
                  </a:cubicBezTo>
                  <a:cubicBezTo>
                    <a:pt x="1624091" y="292458"/>
                    <a:pt x="1612620" y="287742"/>
                    <a:pt x="1604904" y="278378"/>
                  </a:cubicBezTo>
                  <a:cubicBezTo>
                    <a:pt x="1597257" y="268946"/>
                    <a:pt x="1593364" y="255824"/>
                    <a:pt x="1593364" y="238942"/>
                  </a:cubicBezTo>
                  <a:cubicBezTo>
                    <a:pt x="1593364" y="231766"/>
                    <a:pt x="1593979" y="223837"/>
                    <a:pt x="1595208" y="215089"/>
                  </a:cubicBezTo>
                  <a:cubicBezTo>
                    <a:pt x="1596437" y="206409"/>
                    <a:pt x="1598212" y="197524"/>
                    <a:pt x="1600602" y="188502"/>
                  </a:cubicBezTo>
                  <a:cubicBezTo>
                    <a:pt x="1602924" y="179548"/>
                    <a:pt x="1605792" y="170800"/>
                    <a:pt x="1609138" y="162325"/>
                  </a:cubicBezTo>
                  <a:cubicBezTo>
                    <a:pt x="1612415" y="153850"/>
                    <a:pt x="1616239" y="146400"/>
                    <a:pt x="1620609" y="139839"/>
                  </a:cubicBezTo>
                  <a:cubicBezTo>
                    <a:pt x="1624911" y="133277"/>
                    <a:pt x="1629691" y="128014"/>
                    <a:pt x="1634880" y="123982"/>
                  </a:cubicBezTo>
                  <a:cubicBezTo>
                    <a:pt x="1640138" y="120018"/>
                    <a:pt x="1645668" y="118036"/>
                    <a:pt x="1651609" y="118036"/>
                  </a:cubicBezTo>
                  <a:cubicBezTo>
                    <a:pt x="1656594" y="118036"/>
                    <a:pt x="1660963" y="119403"/>
                    <a:pt x="1664651" y="122273"/>
                  </a:cubicBezTo>
                  <a:cubicBezTo>
                    <a:pt x="1668406" y="125144"/>
                    <a:pt x="1671548" y="128971"/>
                    <a:pt x="1674074" y="133961"/>
                  </a:cubicBezTo>
                  <a:cubicBezTo>
                    <a:pt x="1676669" y="138882"/>
                    <a:pt x="1678580" y="144691"/>
                    <a:pt x="1679878" y="151252"/>
                  </a:cubicBezTo>
                  <a:cubicBezTo>
                    <a:pt x="1681107" y="157814"/>
                    <a:pt x="1681790" y="164717"/>
                    <a:pt x="1681790" y="172030"/>
                  </a:cubicBezTo>
                  <a:cubicBezTo>
                    <a:pt x="1690939" y="172030"/>
                    <a:pt x="1698792" y="171005"/>
                    <a:pt x="1705211" y="168954"/>
                  </a:cubicBezTo>
                  <a:cubicBezTo>
                    <a:pt x="1711629" y="166904"/>
                    <a:pt x="1716887" y="164307"/>
                    <a:pt x="1720915" y="160958"/>
                  </a:cubicBezTo>
                  <a:cubicBezTo>
                    <a:pt x="1725012" y="157677"/>
                    <a:pt x="1727948" y="153918"/>
                    <a:pt x="1729724" y="149817"/>
                  </a:cubicBezTo>
                  <a:cubicBezTo>
                    <a:pt x="1731567" y="145648"/>
                    <a:pt x="1732455" y="141479"/>
                    <a:pt x="1732455" y="137105"/>
                  </a:cubicBezTo>
                  <a:cubicBezTo>
                    <a:pt x="1732455" y="131158"/>
                    <a:pt x="1731226" y="125486"/>
                    <a:pt x="1728631" y="120154"/>
                  </a:cubicBezTo>
                  <a:lnTo>
                    <a:pt x="1728563" y="120223"/>
                  </a:lnTo>
                  <a:close/>
                  <a:moveTo>
                    <a:pt x="1067660" y="313782"/>
                  </a:moveTo>
                  <a:cubicBezTo>
                    <a:pt x="1072849" y="311048"/>
                    <a:pt x="1077561" y="307973"/>
                    <a:pt x="1081726" y="304556"/>
                  </a:cubicBezTo>
                  <a:cubicBezTo>
                    <a:pt x="1085891" y="301138"/>
                    <a:pt x="1089647" y="297652"/>
                    <a:pt x="1093061" y="294098"/>
                  </a:cubicBezTo>
                  <a:lnTo>
                    <a:pt x="1083160" y="279951"/>
                  </a:lnTo>
                  <a:cubicBezTo>
                    <a:pt x="1078312" y="283026"/>
                    <a:pt x="1074079" y="285418"/>
                    <a:pt x="1070528" y="287059"/>
                  </a:cubicBezTo>
                  <a:cubicBezTo>
                    <a:pt x="1066977" y="288699"/>
                    <a:pt x="1062949" y="289451"/>
                    <a:pt x="1058647" y="289451"/>
                  </a:cubicBezTo>
                  <a:cubicBezTo>
                    <a:pt x="1054072" y="289451"/>
                    <a:pt x="1050453" y="287879"/>
                    <a:pt x="1047858" y="284666"/>
                  </a:cubicBezTo>
                  <a:cubicBezTo>
                    <a:pt x="1045263" y="281454"/>
                    <a:pt x="1044034" y="276875"/>
                    <a:pt x="1044034" y="270792"/>
                  </a:cubicBezTo>
                  <a:cubicBezTo>
                    <a:pt x="1044034" y="264709"/>
                    <a:pt x="1044581" y="258763"/>
                    <a:pt x="1045673" y="252133"/>
                  </a:cubicBezTo>
                  <a:cubicBezTo>
                    <a:pt x="1046766" y="245503"/>
                    <a:pt x="1048131" y="238464"/>
                    <a:pt x="1049906" y="231014"/>
                  </a:cubicBezTo>
                  <a:lnTo>
                    <a:pt x="1059466" y="186588"/>
                  </a:lnTo>
                  <a:cubicBezTo>
                    <a:pt x="1060149" y="182966"/>
                    <a:pt x="1060900" y="179070"/>
                    <a:pt x="1061788" y="175037"/>
                  </a:cubicBezTo>
                  <a:cubicBezTo>
                    <a:pt x="1062675" y="171005"/>
                    <a:pt x="1063495" y="166904"/>
                    <a:pt x="1064246" y="162872"/>
                  </a:cubicBezTo>
                  <a:cubicBezTo>
                    <a:pt x="1064997" y="158771"/>
                    <a:pt x="1065611" y="154807"/>
                    <a:pt x="1066158" y="150774"/>
                  </a:cubicBezTo>
                  <a:cubicBezTo>
                    <a:pt x="1066704" y="146810"/>
                    <a:pt x="1066977" y="143051"/>
                    <a:pt x="1066977" y="139565"/>
                  </a:cubicBezTo>
                  <a:cubicBezTo>
                    <a:pt x="1066977" y="133209"/>
                    <a:pt x="1066158" y="127126"/>
                    <a:pt x="1064656" y="121385"/>
                  </a:cubicBezTo>
                  <a:cubicBezTo>
                    <a:pt x="1063085" y="115644"/>
                    <a:pt x="1060490" y="110586"/>
                    <a:pt x="1056871" y="106143"/>
                  </a:cubicBezTo>
                  <a:cubicBezTo>
                    <a:pt x="1053252" y="101769"/>
                    <a:pt x="1048473" y="98283"/>
                    <a:pt x="1042737" y="95686"/>
                  </a:cubicBezTo>
                  <a:cubicBezTo>
                    <a:pt x="1036933" y="93157"/>
                    <a:pt x="1029763" y="91859"/>
                    <a:pt x="1021228" y="91859"/>
                  </a:cubicBezTo>
                  <a:cubicBezTo>
                    <a:pt x="1012283" y="91859"/>
                    <a:pt x="1004157" y="92884"/>
                    <a:pt x="996715" y="95003"/>
                  </a:cubicBezTo>
                  <a:cubicBezTo>
                    <a:pt x="989272" y="97121"/>
                    <a:pt x="982375" y="100197"/>
                    <a:pt x="976093" y="104298"/>
                  </a:cubicBezTo>
                  <a:cubicBezTo>
                    <a:pt x="969743" y="108467"/>
                    <a:pt x="963803" y="113593"/>
                    <a:pt x="958340" y="119813"/>
                  </a:cubicBezTo>
                  <a:cubicBezTo>
                    <a:pt x="952878" y="126032"/>
                    <a:pt x="947552" y="133277"/>
                    <a:pt x="942430" y="141479"/>
                  </a:cubicBezTo>
                  <a:lnTo>
                    <a:pt x="940040" y="141479"/>
                  </a:lnTo>
                  <a:lnTo>
                    <a:pt x="940040" y="138266"/>
                  </a:lnTo>
                  <a:cubicBezTo>
                    <a:pt x="940040" y="132184"/>
                    <a:pt x="939221" y="126443"/>
                    <a:pt x="937719" y="120975"/>
                  </a:cubicBezTo>
                  <a:cubicBezTo>
                    <a:pt x="936149" y="115575"/>
                    <a:pt x="933622" y="110791"/>
                    <a:pt x="930140" y="106622"/>
                  </a:cubicBezTo>
                  <a:cubicBezTo>
                    <a:pt x="926589" y="102384"/>
                    <a:pt x="921946" y="99104"/>
                    <a:pt x="916142" y="96711"/>
                  </a:cubicBezTo>
                  <a:cubicBezTo>
                    <a:pt x="910338" y="94251"/>
                    <a:pt x="903100" y="93021"/>
                    <a:pt x="894496" y="93021"/>
                  </a:cubicBezTo>
                  <a:cubicBezTo>
                    <a:pt x="885893" y="93021"/>
                    <a:pt x="878587" y="93909"/>
                    <a:pt x="871485" y="95549"/>
                  </a:cubicBezTo>
                  <a:cubicBezTo>
                    <a:pt x="864384" y="97258"/>
                    <a:pt x="857692" y="99924"/>
                    <a:pt x="851342" y="103683"/>
                  </a:cubicBezTo>
                  <a:cubicBezTo>
                    <a:pt x="844992" y="107374"/>
                    <a:pt x="838915" y="112226"/>
                    <a:pt x="833179" y="118104"/>
                  </a:cubicBezTo>
                  <a:cubicBezTo>
                    <a:pt x="827443" y="123982"/>
                    <a:pt x="821844" y="131090"/>
                    <a:pt x="816450" y="139497"/>
                  </a:cubicBezTo>
                  <a:lnTo>
                    <a:pt x="813377" y="139497"/>
                  </a:lnTo>
                  <a:lnTo>
                    <a:pt x="821298" y="97121"/>
                  </a:lnTo>
                  <a:lnTo>
                    <a:pt x="725088" y="97121"/>
                  </a:lnTo>
                  <a:lnTo>
                    <a:pt x="721401" y="119198"/>
                  </a:lnTo>
                  <a:lnTo>
                    <a:pt x="728912" y="119198"/>
                  </a:lnTo>
                  <a:cubicBezTo>
                    <a:pt x="732804" y="119198"/>
                    <a:pt x="736150" y="119403"/>
                    <a:pt x="738950" y="119813"/>
                  </a:cubicBezTo>
                  <a:cubicBezTo>
                    <a:pt x="741749" y="120223"/>
                    <a:pt x="744002" y="120975"/>
                    <a:pt x="745709" y="122205"/>
                  </a:cubicBezTo>
                  <a:cubicBezTo>
                    <a:pt x="747485" y="123435"/>
                    <a:pt x="748782" y="125212"/>
                    <a:pt x="749533" y="127468"/>
                  </a:cubicBezTo>
                  <a:cubicBezTo>
                    <a:pt x="750353" y="129791"/>
                    <a:pt x="750762" y="132867"/>
                    <a:pt x="750762" y="136626"/>
                  </a:cubicBezTo>
                  <a:cubicBezTo>
                    <a:pt x="750762" y="137173"/>
                    <a:pt x="750762" y="138061"/>
                    <a:pt x="750557" y="139223"/>
                  </a:cubicBezTo>
                  <a:cubicBezTo>
                    <a:pt x="750421" y="140454"/>
                    <a:pt x="750216" y="141889"/>
                    <a:pt x="749943" y="143598"/>
                  </a:cubicBezTo>
                  <a:cubicBezTo>
                    <a:pt x="749670" y="145306"/>
                    <a:pt x="749328" y="147083"/>
                    <a:pt x="748987" y="148997"/>
                  </a:cubicBezTo>
                  <a:cubicBezTo>
                    <a:pt x="748646" y="150911"/>
                    <a:pt x="748304" y="152756"/>
                    <a:pt x="747895" y="154465"/>
                  </a:cubicBezTo>
                  <a:lnTo>
                    <a:pt x="713002" y="319729"/>
                  </a:lnTo>
                  <a:lnTo>
                    <a:pt x="775207" y="319729"/>
                  </a:lnTo>
                  <a:lnTo>
                    <a:pt x="798492" y="215499"/>
                  </a:lnTo>
                  <a:cubicBezTo>
                    <a:pt x="799584" y="210305"/>
                    <a:pt x="801223" y="204632"/>
                    <a:pt x="803476" y="198344"/>
                  </a:cubicBezTo>
                  <a:cubicBezTo>
                    <a:pt x="805661" y="192056"/>
                    <a:pt x="808324" y="185700"/>
                    <a:pt x="811397" y="179275"/>
                  </a:cubicBezTo>
                  <a:cubicBezTo>
                    <a:pt x="814470" y="172850"/>
                    <a:pt x="817884" y="166562"/>
                    <a:pt x="821639" y="160479"/>
                  </a:cubicBezTo>
                  <a:cubicBezTo>
                    <a:pt x="825395" y="154397"/>
                    <a:pt x="829423" y="148997"/>
                    <a:pt x="833589" y="144281"/>
                  </a:cubicBezTo>
                  <a:cubicBezTo>
                    <a:pt x="837822" y="139565"/>
                    <a:pt x="842124" y="135738"/>
                    <a:pt x="846631" y="132935"/>
                  </a:cubicBezTo>
                  <a:cubicBezTo>
                    <a:pt x="851137" y="130065"/>
                    <a:pt x="855712" y="128629"/>
                    <a:pt x="860355" y="128629"/>
                  </a:cubicBezTo>
                  <a:cubicBezTo>
                    <a:pt x="863428" y="128629"/>
                    <a:pt x="865886" y="129313"/>
                    <a:pt x="867730" y="130748"/>
                  </a:cubicBezTo>
                  <a:cubicBezTo>
                    <a:pt x="869573" y="132184"/>
                    <a:pt x="870939" y="133961"/>
                    <a:pt x="871758" y="136216"/>
                  </a:cubicBezTo>
                  <a:cubicBezTo>
                    <a:pt x="872646" y="138403"/>
                    <a:pt x="873192" y="140932"/>
                    <a:pt x="873465" y="143598"/>
                  </a:cubicBezTo>
                  <a:cubicBezTo>
                    <a:pt x="873739" y="146331"/>
                    <a:pt x="873875" y="148929"/>
                    <a:pt x="873875" y="151526"/>
                  </a:cubicBezTo>
                  <a:cubicBezTo>
                    <a:pt x="873875" y="154875"/>
                    <a:pt x="873602" y="158771"/>
                    <a:pt x="873056" y="163077"/>
                  </a:cubicBezTo>
                  <a:cubicBezTo>
                    <a:pt x="872510" y="167382"/>
                    <a:pt x="871895" y="171688"/>
                    <a:pt x="871144" y="175994"/>
                  </a:cubicBezTo>
                  <a:cubicBezTo>
                    <a:pt x="870393" y="180232"/>
                    <a:pt x="869642" y="184332"/>
                    <a:pt x="868959" y="188228"/>
                  </a:cubicBezTo>
                  <a:cubicBezTo>
                    <a:pt x="868208" y="192193"/>
                    <a:pt x="867593" y="195405"/>
                    <a:pt x="867047" y="197934"/>
                  </a:cubicBezTo>
                  <a:lnTo>
                    <a:pt x="860765" y="226981"/>
                  </a:lnTo>
                  <a:cubicBezTo>
                    <a:pt x="859809" y="231150"/>
                    <a:pt x="858785" y="236140"/>
                    <a:pt x="857692" y="241881"/>
                  </a:cubicBezTo>
                  <a:cubicBezTo>
                    <a:pt x="856600" y="247622"/>
                    <a:pt x="855507" y="253705"/>
                    <a:pt x="854483" y="260061"/>
                  </a:cubicBezTo>
                  <a:cubicBezTo>
                    <a:pt x="853390" y="266418"/>
                    <a:pt x="852298" y="272774"/>
                    <a:pt x="851274" y="279130"/>
                  </a:cubicBezTo>
                  <a:cubicBezTo>
                    <a:pt x="850181" y="285487"/>
                    <a:pt x="849225" y="291433"/>
                    <a:pt x="848406" y="296901"/>
                  </a:cubicBezTo>
                  <a:cubicBezTo>
                    <a:pt x="847587" y="302368"/>
                    <a:pt x="846972" y="307153"/>
                    <a:pt x="846494" y="311185"/>
                  </a:cubicBezTo>
                  <a:cubicBezTo>
                    <a:pt x="846016" y="315218"/>
                    <a:pt x="845811" y="318088"/>
                    <a:pt x="845811" y="319729"/>
                  </a:cubicBezTo>
                  <a:lnTo>
                    <a:pt x="910270" y="319729"/>
                  </a:lnTo>
                  <a:cubicBezTo>
                    <a:pt x="910270" y="318635"/>
                    <a:pt x="910406" y="316311"/>
                    <a:pt x="910748" y="312621"/>
                  </a:cubicBezTo>
                  <a:cubicBezTo>
                    <a:pt x="911089" y="308998"/>
                    <a:pt x="911567" y="304624"/>
                    <a:pt x="912181" y="299566"/>
                  </a:cubicBezTo>
                  <a:cubicBezTo>
                    <a:pt x="912796" y="294509"/>
                    <a:pt x="913479" y="288972"/>
                    <a:pt x="914298" y="283026"/>
                  </a:cubicBezTo>
                  <a:cubicBezTo>
                    <a:pt x="915118" y="277080"/>
                    <a:pt x="915937" y="271270"/>
                    <a:pt x="916756" y="265598"/>
                  </a:cubicBezTo>
                  <a:cubicBezTo>
                    <a:pt x="917576" y="259925"/>
                    <a:pt x="918327" y="254594"/>
                    <a:pt x="919078" y="249673"/>
                  </a:cubicBezTo>
                  <a:cubicBezTo>
                    <a:pt x="919829" y="244752"/>
                    <a:pt x="920444" y="240856"/>
                    <a:pt x="920990" y="237985"/>
                  </a:cubicBezTo>
                  <a:lnTo>
                    <a:pt x="924267" y="220557"/>
                  </a:lnTo>
                  <a:cubicBezTo>
                    <a:pt x="925223" y="215157"/>
                    <a:pt x="926794" y="209074"/>
                    <a:pt x="928910" y="202376"/>
                  </a:cubicBezTo>
                  <a:cubicBezTo>
                    <a:pt x="931027" y="195678"/>
                    <a:pt x="933690" y="188912"/>
                    <a:pt x="936695" y="181940"/>
                  </a:cubicBezTo>
                  <a:cubicBezTo>
                    <a:pt x="939767" y="175037"/>
                    <a:pt x="943113" y="168339"/>
                    <a:pt x="946801" y="161778"/>
                  </a:cubicBezTo>
                  <a:cubicBezTo>
                    <a:pt x="950488" y="155217"/>
                    <a:pt x="954448" y="149407"/>
                    <a:pt x="958682" y="144349"/>
                  </a:cubicBezTo>
                  <a:cubicBezTo>
                    <a:pt x="962847" y="139223"/>
                    <a:pt x="967148" y="135191"/>
                    <a:pt x="971587" y="132047"/>
                  </a:cubicBezTo>
                  <a:cubicBezTo>
                    <a:pt x="975957" y="128903"/>
                    <a:pt x="980395" y="127399"/>
                    <a:pt x="984834" y="127399"/>
                  </a:cubicBezTo>
                  <a:cubicBezTo>
                    <a:pt x="988180" y="127399"/>
                    <a:pt x="990979" y="128151"/>
                    <a:pt x="993164" y="129655"/>
                  </a:cubicBezTo>
                  <a:cubicBezTo>
                    <a:pt x="995349" y="131158"/>
                    <a:pt x="996988" y="133004"/>
                    <a:pt x="998217" y="135328"/>
                  </a:cubicBezTo>
                  <a:cubicBezTo>
                    <a:pt x="999446" y="137651"/>
                    <a:pt x="1000266" y="140180"/>
                    <a:pt x="1000743" y="143051"/>
                  </a:cubicBezTo>
                  <a:cubicBezTo>
                    <a:pt x="1001221" y="145921"/>
                    <a:pt x="1001495" y="148587"/>
                    <a:pt x="1001495" y="151184"/>
                  </a:cubicBezTo>
                  <a:cubicBezTo>
                    <a:pt x="1001495" y="154533"/>
                    <a:pt x="1001221" y="158361"/>
                    <a:pt x="1000675" y="162667"/>
                  </a:cubicBezTo>
                  <a:cubicBezTo>
                    <a:pt x="1000129" y="166904"/>
                    <a:pt x="999514" y="171210"/>
                    <a:pt x="998763" y="175447"/>
                  </a:cubicBezTo>
                  <a:cubicBezTo>
                    <a:pt x="998012" y="179753"/>
                    <a:pt x="997193" y="183786"/>
                    <a:pt x="996373" y="187750"/>
                  </a:cubicBezTo>
                  <a:cubicBezTo>
                    <a:pt x="995486" y="191646"/>
                    <a:pt x="994734" y="194995"/>
                    <a:pt x="994052" y="197660"/>
                  </a:cubicBezTo>
                  <a:lnTo>
                    <a:pt x="986950" y="230535"/>
                  </a:lnTo>
                  <a:cubicBezTo>
                    <a:pt x="984697" y="241061"/>
                    <a:pt x="982990" y="250493"/>
                    <a:pt x="981966" y="258694"/>
                  </a:cubicBezTo>
                  <a:cubicBezTo>
                    <a:pt x="980942" y="266896"/>
                    <a:pt x="980464" y="273936"/>
                    <a:pt x="980464" y="279814"/>
                  </a:cubicBezTo>
                  <a:cubicBezTo>
                    <a:pt x="980464" y="293210"/>
                    <a:pt x="984765" y="303667"/>
                    <a:pt x="993232" y="311253"/>
                  </a:cubicBezTo>
                  <a:cubicBezTo>
                    <a:pt x="1001768" y="318840"/>
                    <a:pt x="1013854" y="322599"/>
                    <a:pt x="1029695" y="322599"/>
                  </a:cubicBezTo>
                  <a:cubicBezTo>
                    <a:pt x="1037274" y="322599"/>
                    <a:pt x="1044239" y="321779"/>
                    <a:pt x="1050590" y="320207"/>
                  </a:cubicBezTo>
                  <a:cubicBezTo>
                    <a:pt x="1056940" y="318567"/>
                    <a:pt x="1062675" y="316448"/>
                    <a:pt x="1067865" y="313714"/>
                  </a:cubicBezTo>
                  <a:lnTo>
                    <a:pt x="1067660" y="313782"/>
                  </a:lnTo>
                  <a:close/>
                  <a:moveTo>
                    <a:pt x="1349665" y="135943"/>
                  </a:moveTo>
                  <a:cubicBezTo>
                    <a:pt x="1352601" y="145306"/>
                    <a:pt x="1353967" y="156037"/>
                    <a:pt x="1353967" y="168203"/>
                  </a:cubicBezTo>
                  <a:cubicBezTo>
                    <a:pt x="1353967" y="178181"/>
                    <a:pt x="1352806" y="188980"/>
                    <a:pt x="1350416" y="200531"/>
                  </a:cubicBezTo>
                  <a:cubicBezTo>
                    <a:pt x="1348095" y="212082"/>
                    <a:pt x="1344544" y="223632"/>
                    <a:pt x="1339764" y="235183"/>
                  </a:cubicBezTo>
                  <a:cubicBezTo>
                    <a:pt x="1335053" y="246734"/>
                    <a:pt x="1329112" y="257874"/>
                    <a:pt x="1322011" y="268605"/>
                  </a:cubicBezTo>
                  <a:cubicBezTo>
                    <a:pt x="1314910" y="279267"/>
                    <a:pt x="1306579" y="288699"/>
                    <a:pt x="1297020" y="296901"/>
                  </a:cubicBezTo>
                  <a:cubicBezTo>
                    <a:pt x="1287392" y="305102"/>
                    <a:pt x="1276672" y="311664"/>
                    <a:pt x="1264654" y="316585"/>
                  </a:cubicBezTo>
                  <a:cubicBezTo>
                    <a:pt x="1252705" y="321506"/>
                    <a:pt x="1239595" y="323966"/>
                    <a:pt x="1225255" y="323966"/>
                  </a:cubicBezTo>
                  <a:cubicBezTo>
                    <a:pt x="1216856" y="323966"/>
                    <a:pt x="1209072" y="323146"/>
                    <a:pt x="1201834" y="321437"/>
                  </a:cubicBezTo>
                  <a:cubicBezTo>
                    <a:pt x="1194596" y="319729"/>
                    <a:pt x="1188315" y="317405"/>
                    <a:pt x="1182920" y="314398"/>
                  </a:cubicBezTo>
                  <a:cubicBezTo>
                    <a:pt x="1182784" y="316585"/>
                    <a:pt x="1182510" y="318772"/>
                    <a:pt x="1182101" y="321096"/>
                  </a:cubicBezTo>
                  <a:cubicBezTo>
                    <a:pt x="1181828" y="323009"/>
                    <a:pt x="1180189" y="332168"/>
                    <a:pt x="1179711" y="334492"/>
                  </a:cubicBezTo>
                  <a:lnTo>
                    <a:pt x="1179233" y="336747"/>
                  </a:lnTo>
                  <a:lnTo>
                    <a:pt x="1177594" y="344539"/>
                  </a:lnTo>
                  <a:lnTo>
                    <a:pt x="1177116" y="346794"/>
                  </a:lnTo>
                  <a:cubicBezTo>
                    <a:pt x="1176707" y="348571"/>
                    <a:pt x="1175341" y="355953"/>
                    <a:pt x="1175068" y="357661"/>
                  </a:cubicBezTo>
                  <a:cubicBezTo>
                    <a:pt x="1174795" y="359370"/>
                    <a:pt x="1174590" y="360805"/>
                    <a:pt x="1174453" y="361967"/>
                  </a:cubicBezTo>
                  <a:cubicBezTo>
                    <a:pt x="1174317" y="363197"/>
                    <a:pt x="1174248" y="364086"/>
                    <a:pt x="1174248" y="364633"/>
                  </a:cubicBezTo>
                  <a:cubicBezTo>
                    <a:pt x="1174248" y="368392"/>
                    <a:pt x="1174658" y="371467"/>
                    <a:pt x="1175477" y="373791"/>
                  </a:cubicBezTo>
                  <a:cubicBezTo>
                    <a:pt x="1176297" y="376047"/>
                    <a:pt x="1177594" y="377824"/>
                    <a:pt x="1179301" y="379054"/>
                  </a:cubicBezTo>
                  <a:cubicBezTo>
                    <a:pt x="1181077" y="380216"/>
                    <a:pt x="1183330" y="381104"/>
                    <a:pt x="1186061" y="381446"/>
                  </a:cubicBezTo>
                  <a:cubicBezTo>
                    <a:pt x="1188861" y="381856"/>
                    <a:pt x="1192207" y="382061"/>
                    <a:pt x="1196099" y="382061"/>
                  </a:cubicBezTo>
                  <a:lnTo>
                    <a:pt x="1211940" y="382061"/>
                  </a:lnTo>
                  <a:lnTo>
                    <a:pt x="1208321" y="403796"/>
                  </a:lnTo>
                  <a:lnTo>
                    <a:pt x="1102962" y="403796"/>
                  </a:lnTo>
                  <a:lnTo>
                    <a:pt x="1113546" y="353971"/>
                  </a:lnTo>
                  <a:lnTo>
                    <a:pt x="1155881" y="154465"/>
                  </a:lnTo>
                  <a:cubicBezTo>
                    <a:pt x="1156290" y="152688"/>
                    <a:pt x="1156632" y="150911"/>
                    <a:pt x="1156973" y="148997"/>
                  </a:cubicBezTo>
                  <a:cubicBezTo>
                    <a:pt x="1157315" y="147083"/>
                    <a:pt x="1157656" y="145306"/>
                    <a:pt x="1157929" y="143598"/>
                  </a:cubicBezTo>
                  <a:cubicBezTo>
                    <a:pt x="1158202" y="141889"/>
                    <a:pt x="1158407" y="140454"/>
                    <a:pt x="1158544" y="139223"/>
                  </a:cubicBezTo>
                  <a:cubicBezTo>
                    <a:pt x="1158680" y="138061"/>
                    <a:pt x="1158748" y="137105"/>
                    <a:pt x="1158748" y="136626"/>
                  </a:cubicBezTo>
                  <a:cubicBezTo>
                    <a:pt x="1158748" y="132867"/>
                    <a:pt x="1158339" y="129791"/>
                    <a:pt x="1157588" y="127468"/>
                  </a:cubicBezTo>
                  <a:cubicBezTo>
                    <a:pt x="1156768" y="125212"/>
                    <a:pt x="1155471" y="123435"/>
                    <a:pt x="1153695" y="122205"/>
                  </a:cubicBezTo>
                  <a:cubicBezTo>
                    <a:pt x="1151920" y="120975"/>
                    <a:pt x="1149667" y="120154"/>
                    <a:pt x="1146936" y="119813"/>
                  </a:cubicBezTo>
                  <a:cubicBezTo>
                    <a:pt x="1144136" y="119403"/>
                    <a:pt x="1140790" y="119198"/>
                    <a:pt x="1136898" y="119198"/>
                  </a:cubicBezTo>
                  <a:lnTo>
                    <a:pt x="1129387" y="119198"/>
                  </a:lnTo>
                  <a:lnTo>
                    <a:pt x="1133006" y="97121"/>
                  </a:lnTo>
                  <a:lnTo>
                    <a:pt x="1222387" y="97121"/>
                  </a:lnTo>
                  <a:lnTo>
                    <a:pt x="1211599" y="152483"/>
                  </a:lnTo>
                  <a:lnTo>
                    <a:pt x="1214467" y="152483"/>
                  </a:lnTo>
                  <a:cubicBezTo>
                    <a:pt x="1219178" y="143871"/>
                    <a:pt x="1224094" y="135874"/>
                    <a:pt x="1229079" y="128561"/>
                  </a:cubicBezTo>
                  <a:cubicBezTo>
                    <a:pt x="1234064" y="121248"/>
                    <a:pt x="1239595" y="114960"/>
                    <a:pt x="1245671" y="109697"/>
                  </a:cubicBezTo>
                  <a:cubicBezTo>
                    <a:pt x="1251749" y="104366"/>
                    <a:pt x="1258645" y="100334"/>
                    <a:pt x="1266293" y="97395"/>
                  </a:cubicBezTo>
                  <a:cubicBezTo>
                    <a:pt x="1274009" y="94456"/>
                    <a:pt x="1283022" y="93021"/>
                    <a:pt x="1293264" y="93021"/>
                  </a:cubicBezTo>
                  <a:cubicBezTo>
                    <a:pt x="1302278" y="93021"/>
                    <a:pt x="1310539" y="94661"/>
                    <a:pt x="1318051" y="97873"/>
                  </a:cubicBezTo>
                  <a:cubicBezTo>
                    <a:pt x="1325562" y="101086"/>
                    <a:pt x="1331912" y="105938"/>
                    <a:pt x="1337170" y="112295"/>
                  </a:cubicBezTo>
                  <a:cubicBezTo>
                    <a:pt x="1342496" y="118651"/>
                    <a:pt x="1346524" y="126511"/>
                    <a:pt x="1349460" y="135806"/>
                  </a:cubicBezTo>
                  <a:lnTo>
                    <a:pt x="1349665" y="135943"/>
                  </a:lnTo>
                  <a:close/>
                  <a:moveTo>
                    <a:pt x="1291420" y="171210"/>
                  </a:moveTo>
                  <a:cubicBezTo>
                    <a:pt x="1291420" y="165537"/>
                    <a:pt x="1291011" y="160001"/>
                    <a:pt x="1290328" y="154670"/>
                  </a:cubicBezTo>
                  <a:cubicBezTo>
                    <a:pt x="1289577" y="149339"/>
                    <a:pt x="1288348" y="144555"/>
                    <a:pt x="1286709" y="140385"/>
                  </a:cubicBezTo>
                  <a:cubicBezTo>
                    <a:pt x="1285002" y="136216"/>
                    <a:pt x="1282681" y="132799"/>
                    <a:pt x="1279812" y="130270"/>
                  </a:cubicBezTo>
                  <a:cubicBezTo>
                    <a:pt x="1276876" y="127673"/>
                    <a:pt x="1273326" y="126443"/>
                    <a:pt x="1268956" y="126443"/>
                  </a:cubicBezTo>
                  <a:cubicBezTo>
                    <a:pt x="1264381" y="126443"/>
                    <a:pt x="1259806" y="127741"/>
                    <a:pt x="1255299" y="130407"/>
                  </a:cubicBezTo>
                  <a:cubicBezTo>
                    <a:pt x="1250792" y="133072"/>
                    <a:pt x="1246354" y="136626"/>
                    <a:pt x="1242121" y="141069"/>
                  </a:cubicBezTo>
                  <a:cubicBezTo>
                    <a:pt x="1237819" y="145511"/>
                    <a:pt x="1233859" y="150706"/>
                    <a:pt x="1230172" y="156515"/>
                  </a:cubicBezTo>
                  <a:cubicBezTo>
                    <a:pt x="1226484" y="162325"/>
                    <a:pt x="1223070" y="168408"/>
                    <a:pt x="1220066" y="174696"/>
                  </a:cubicBezTo>
                  <a:cubicBezTo>
                    <a:pt x="1216993" y="180984"/>
                    <a:pt x="1214398" y="187272"/>
                    <a:pt x="1212145" y="193628"/>
                  </a:cubicBezTo>
                  <a:cubicBezTo>
                    <a:pt x="1209960" y="199984"/>
                    <a:pt x="1208253" y="205930"/>
                    <a:pt x="1207160" y="211466"/>
                  </a:cubicBezTo>
                  <a:lnTo>
                    <a:pt x="1191387" y="285897"/>
                  </a:lnTo>
                  <a:cubicBezTo>
                    <a:pt x="1192616" y="287127"/>
                    <a:pt x="1194255" y="288426"/>
                    <a:pt x="1196235" y="289861"/>
                  </a:cubicBezTo>
                  <a:cubicBezTo>
                    <a:pt x="1198284" y="291296"/>
                    <a:pt x="1200537" y="292526"/>
                    <a:pt x="1203132" y="293620"/>
                  </a:cubicBezTo>
                  <a:cubicBezTo>
                    <a:pt x="1205726" y="294714"/>
                    <a:pt x="1208526" y="295602"/>
                    <a:pt x="1211530" y="296354"/>
                  </a:cubicBezTo>
                  <a:cubicBezTo>
                    <a:pt x="1214603" y="297106"/>
                    <a:pt x="1217744" y="297447"/>
                    <a:pt x="1220953" y="297447"/>
                  </a:cubicBezTo>
                  <a:cubicBezTo>
                    <a:pt x="1228396" y="297447"/>
                    <a:pt x="1235293" y="295397"/>
                    <a:pt x="1241711" y="291364"/>
                  </a:cubicBezTo>
                  <a:cubicBezTo>
                    <a:pt x="1248130" y="287332"/>
                    <a:pt x="1253934" y="281933"/>
                    <a:pt x="1259123" y="275166"/>
                  </a:cubicBezTo>
                  <a:cubicBezTo>
                    <a:pt x="1264313" y="268400"/>
                    <a:pt x="1268956" y="260677"/>
                    <a:pt x="1272984" y="251928"/>
                  </a:cubicBezTo>
                  <a:cubicBezTo>
                    <a:pt x="1277081" y="243248"/>
                    <a:pt x="1280427" y="234226"/>
                    <a:pt x="1283090" y="224863"/>
                  </a:cubicBezTo>
                  <a:cubicBezTo>
                    <a:pt x="1285821" y="215499"/>
                    <a:pt x="1287870" y="206272"/>
                    <a:pt x="1289304" y="196977"/>
                  </a:cubicBezTo>
                  <a:cubicBezTo>
                    <a:pt x="1290738" y="187750"/>
                    <a:pt x="1291420" y="179206"/>
                    <a:pt x="1291420" y="171347"/>
                  </a:cubicBezTo>
                  <a:lnTo>
                    <a:pt x="1291420" y="171210"/>
                  </a:lnTo>
                  <a:close/>
                  <a:moveTo>
                    <a:pt x="678315" y="102453"/>
                  </a:moveTo>
                  <a:cubicBezTo>
                    <a:pt x="672579" y="96233"/>
                    <a:pt x="664112" y="93089"/>
                    <a:pt x="652846" y="93089"/>
                  </a:cubicBezTo>
                  <a:cubicBezTo>
                    <a:pt x="648134" y="93089"/>
                    <a:pt x="643764" y="93978"/>
                    <a:pt x="639667" y="95618"/>
                  </a:cubicBezTo>
                  <a:cubicBezTo>
                    <a:pt x="635639" y="97326"/>
                    <a:pt x="632156" y="99719"/>
                    <a:pt x="629152" y="102794"/>
                  </a:cubicBezTo>
                  <a:cubicBezTo>
                    <a:pt x="626147" y="105938"/>
                    <a:pt x="623826" y="109697"/>
                    <a:pt x="622187" y="114071"/>
                  </a:cubicBezTo>
                  <a:cubicBezTo>
                    <a:pt x="620480" y="118446"/>
                    <a:pt x="619661" y="123367"/>
                    <a:pt x="619661" y="128766"/>
                  </a:cubicBezTo>
                  <a:cubicBezTo>
                    <a:pt x="627786" y="128766"/>
                    <a:pt x="634068" y="131227"/>
                    <a:pt x="638643" y="136079"/>
                  </a:cubicBezTo>
                  <a:cubicBezTo>
                    <a:pt x="643150" y="140932"/>
                    <a:pt x="645403" y="148040"/>
                    <a:pt x="645403" y="157404"/>
                  </a:cubicBezTo>
                  <a:cubicBezTo>
                    <a:pt x="645403" y="165400"/>
                    <a:pt x="643832" y="174217"/>
                    <a:pt x="640623" y="183786"/>
                  </a:cubicBezTo>
                  <a:cubicBezTo>
                    <a:pt x="637414" y="193423"/>
                    <a:pt x="633112" y="203470"/>
                    <a:pt x="627650" y="214132"/>
                  </a:cubicBezTo>
                  <a:cubicBezTo>
                    <a:pt x="622187" y="224726"/>
                    <a:pt x="615769" y="235661"/>
                    <a:pt x="608462" y="246870"/>
                  </a:cubicBezTo>
                  <a:cubicBezTo>
                    <a:pt x="601156" y="258079"/>
                    <a:pt x="593372" y="269288"/>
                    <a:pt x="585178" y="280361"/>
                  </a:cubicBezTo>
                  <a:lnTo>
                    <a:pt x="584017" y="280361"/>
                  </a:lnTo>
                  <a:cubicBezTo>
                    <a:pt x="583744" y="277012"/>
                    <a:pt x="583130" y="272159"/>
                    <a:pt x="582174" y="265871"/>
                  </a:cubicBezTo>
                  <a:cubicBezTo>
                    <a:pt x="581218" y="259583"/>
                    <a:pt x="580057" y="252817"/>
                    <a:pt x="578691" y="245572"/>
                  </a:cubicBezTo>
                  <a:cubicBezTo>
                    <a:pt x="577394" y="238327"/>
                    <a:pt x="575960" y="231082"/>
                    <a:pt x="574458" y="223906"/>
                  </a:cubicBezTo>
                  <a:cubicBezTo>
                    <a:pt x="572956" y="216661"/>
                    <a:pt x="571522" y="210305"/>
                    <a:pt x="570156" y="204905"/>
                  </a:cubicBezTo>
                  <a:lnTo>
                    <a:pt x="542843" y="97190"/>
                  </a:lnTo>
                  <a:lnTo>
                    <a:pt x="461587" y="97190"/>
                  </a:lnTo>
                  <a:lnTo>
                    <a:pt x="456534" y="119266"/>
                  </a:lnTo>
                  <a:lnTo>
                    <a:pt x="460563" y="119266"/>
                  </a:lnTo>
                  <a:cubicBezTo>
                    <a:pt x="468689" y="119266"/>
                    <a:pt x="474902" y="120838"/>
                    <a:pt x="479273" y="124050"/>
                  </a:cubicBezTo>
                  <a:cubicBezTo>
                    <a:pt x="483642" y="127263"/>
                    <a:pt x="486988" y="132935"/>
                    <a:pt x="489310" y="141205"/>
                  </a:cubicBezTo>
                  <a:lnTo>
                    <a:pt x="541204" y="330596"/>
                  </a:lnTo>
                  <a:cubicBezTo>
                    <a:pt x="533762" y="339344"/>
                    <a:pt x="518671" y="354586"/>
                    <a:pt x="510819" y="362309"/>
                  </a:cubicBezTo>
                  <a:cubicBezTo>
                    <a:pt x="502898" y="369964"/>
                    <a:pt x="497026" y="374953"/>
                    <a:pt x="488081" y="380694"/>
                  </a:cubicBezTo>
                  <a:cubicBezTo>
                    <a:pt x="479068" y="386436"/>
                    <a:pt x="468689" y="390878"/>
                    <a:pt x="458037" y="393885"/>
                  </a:cubicBezTo>
                  <a:cubicBezTo>
                    <a:pt x="452779" y="395389"/>
                    <a:pt x="432226" y="398670"/>
                    <a:pt x="416658" y="390741"/>
                  </a:cubicBezTo>
                  <a:cubicBezTo>
                    <a:pt x="410990" y="387871"/>
                    <a:pt x="404913" y="382676"/>
                    <a:pt x="400134" y="377140"/>
                  </a:cubicBezTo>
                  <a:cubicBezTo>
                    <a:pt x="400885" y="378097"/>
                    <a:pt x="401636" y="379122"/>
                    <a:pt x="402250" y="380148"/>
                  </a:cubicBezTo>
                  <a:cubicBezTo>
                    <a:pt x="402250" y="380148"/>
                    <a:pt x="402250" y="380148"/>
                    <a:pt x="402250" y="380148"/>
                  </a:cubicBezTo>
                  <a:cubicBezTo>
                    <a:pt x="402592" y="380694"/>
                    <a:pt x="402933" y="381241"/>
                    <a:pt x="403206" y="381788"/>
                  </a:cubicBezTo>
                  <a:cubicBezTo>
                    <a:pt x="406620" y="388008"/>
                    <a:pt x="408396" y="393885"/>
                    <a:pt x="408396" y="401472"/>
                  </a:cubicBezTo>
                  <a:cubicBezTo>
                    <a:pt x="408396" y="403454"/>
                    <a:pt x="408191" y="405368"/>
                    <a:pt x="407849" y="407213"/>
                  </a:cubicBezTo>
                  <a:cubicBezTo>
                    <a:pt x="407713" y="407965"/>
                    <a:pt x="407576" y="408785"/>
                    <a:pt x="407371" y="409537"/>
                  </a:cubicBezTo>
                  <a:cubicBezTo>
                    <a:pt x="407235" y="410084"/>
                    <a:pt x="407098" y="410562"/>
                    <a:pt x="406962" y="411041"/>
                  </a:cubicBezTo>
                  <a:cubicBezTo>
                    <a:pt x="406689" y="411793"/>
                    <a:pt x="406415" y="412544"/>
                    <a:pt x="406142" y="413296"/>
                  </a:cubicBezTo>
                  <a:cubicBezTo>
                    <a:pt x="406006" y="413706"/>
                    <a:pt x="405801" y="414116"/>
                    <a:pt x="405664" y="414526"/>
                  </a:cubicBezTo>
                  <a:cubicBezTo>
                    <a:pt x="405118" y="415620"/>
                    <a:pt x="404572" y="416713"/>
                    <a:pt x="403889" y="417739"/>
                  </a:cubicBezTo>
                  <a:cubicBezTo>
                    <a:pt x="403889" y="417739"/>
                    <a:pt x="403889" y="417739"/>
                    <a:pt x="403889" y="417739"/>
                  </a:cubicBezTo>
                  <a:cubicBezTo>
                    <a:pt x="402455" y="419857"/>
                    <a:pt x="400065" y="422796"/>
                    <a:pt x="396446" y="425735"/>
                  </a:cubicBezTo>
                  <a:cubicBezTo>
                    <a:pt x="395012" y="426897"/>
                    <a:pt x="393305" y="428059"/>
                    <a:pt x="391462" y="429221"/>
                  </a:cubicBezTo>
                  <a:cubicBezTo>
                    <a:pt x="388321" y="431135"/>
                    <a:pt x="384633" y="432980"/>
                    <a:pt x="380195" y="434484"/>
                  </a:cubicBezTo>
                  <a:cubicBezTo>
                    <a:pt x="396378" y="435099"/>
                    <a:pt x="411468" y="434620"/>
                    <a:pt x="425329" y="432912"/>
                  </a:cubicBezTo>
                  <a:cubicBezTo>
                    <a:pt x="441990" y="430861"/>
                    <a:pt x="454896" y="428606"/>
                    <a:pt x="469372" y="423070"/>
                  </a:cubicBezTo>
                  <a:cubicBezTo>
                    <a:pt x="483779" y="417465"/>
                    <a:pt x="500235" y="408580"/>
                    <a:pt x="513414" y="399763"/>
                  </a:cubicBezTo>
                  <a:cubicBezTo>
                    <a:pt x="519013" y="396004"/>
                    <a:pt x="523451" y="392792"/>
                    <a:pt x="527685" y="389443"/>
                  </a:cubicBezTo>
                  <a:cubicBezTo>
                    <a:pt x="527821" y="389169"/>
                    <a:pt x="527958" y="388964"/>
                    <a:pt x="528094" y="388691"/>
                  </a:cubicBezTo>
                  <a:cubicBezTo>
                    <a:pt x="536766" y="380899"/>
                    <a:pt x="547964" y="369964"/>
                    <a:pt x="554588" y="362651"/>
                  </a:cubicBezTo>
                  <a:cubicBezTo>
                    <a:pt x="563055" y="353150"/>
                    <a:pt x="571658" y="342557"/>
                    <a:pt x="580398" y="330801"/>
                  </a:cubicBezTo>
                  <a:cubicBezTo>
                    <a:pt x="589207" y="319045"/>
                    <a:pt x="598562" y="306127"/>
                    <a:pt x="608531" y="292048"/>
                  </a:cubicBezTo>
                  <a:cubicBezTo>
                    <a:pt x="620685" y="275166"/>
                    <a:pt x="631610" y="259104"/>
                    <a:pt x="641238" y="244000"/>
                  </a:cubicBezTo>
                  <a:cubicBezTo>
                    <a:pt x="650934" y="228895"/>
                    <a:pt x="659128" y="214542"/>
                    <a:pt x="665888" y="201009"/>
                  </a:cubicBezTo>
                  <a:cubicBezTo>
                    <a:pt x="672647" y="187477"/>
                    <a:pt x="677837" y="174696"/>
                    <a:pt x="681524" y="162667"/>
                  </a:cubicBezTo>
                  <a:cubicBezTo>
                    <a:pt x="685143" y="150637"/>
                    <a:pt x="686987" y="139155"/>
                    <a:pt x="686987" y="128356"/>
                  </a:cubicBezTo>
                  <a:cubicBezTo>
                    <a:pt x="686987" y="117557"/>
                    <a:pt x="684119" y="108604"/>
                    <a:pt x="678383" y="102384"/>
                  </a:cubicBezTo>
                  <a:lnTo>
                    <a:pt x="678315" y="102453"/>
                  </a:lnTo>
                  <a:close/>
                </a:path>
              </a:pathLst>
            </a:custGeom>
            <a:solidFill>
              <a:srgbClr val="FFFFFF"/>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03459" name="Freeform 75">
              <a:extLst>
                <a:ext uri="{FF2B5EF4-FFF2-40B4-BE49-F238E27FC236}">
                  <a16:creationId xmlns:a16="http://schemas.microsoft.com/office/drawing/2014/main" id="{43C0D49E-4B0D-76BF-7F03-551433792D0A}"/>
                </a:ext>
              </a:extLst>
            </p:cNvPr>
            <p:cNvSpPr>
              <a:spLocks/>
            </p:cNvSpPr>
            <p:nvPr/>
          </p:nvSpPr>
          <p:spPr bwMode="auto">
            <a:xfrm>
              <a:off x="6405121" y="4186784"/>
              <a:ext cx="2128154" cy="692712"/>
            </a:xfrm>
            <a:custGeom>
              <a:avLst/>
              <a:gdLst>
                <a:gd name="T0" fmla="*/ 462455 w 2119068"/>
                <a:gd name="T1" fmla="*/ 600141 h 686195"/>
                <a:gd name="T2" fmla="*/ 2137280 w 2119068"/>
                <a:gd name="T3" fmla="*/ 486399 h 686195"/>
                <a:gd name="T4" fmla="*/ 837928 w 2119068"/>
                <a:gd name="T5" fmla="*/ 474768 h 686195"/>
                <a:gd name="T6" fmla="*/ 23002 w 2119068"/>
                <a:gd name="T7" fmla="*/ 13952 h 686195"/>
                <a:gd name="T8" fmla="*/ 0 w 2119068"/>
                <a:gd name="T9" fmla="*/ 648 h 686195"/>
                <a:gd name="T10" fmla="*/ 462455 w 2119068"/>
                <a:gd name="T11" fmla="*/ 600141 h 6861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9068" h="686195">
                  <a:moveTo>
                    <a:pt x="458515" y="588902"/>
                  </a:moveTo>
                  <a:cubicBezTo>
                    <a:pt x="763121" y="749381"/>
                    <a:pt x="1543177" y="710765"/>
                    <a:pt x="2119069" y="477290"/>
                  </a:cubicBezTo>
                  <a:cubicBezTo>
                    <a:pt x="2034399" y="400468"/>
                    <a:pt x="1263766" y="528756"/>
                    <a:pt x="830789" y="465876"/>
                  </a:cubicBezTo>
                  <a:cubicBezTo>
                    <a:pt x="568108" y="427739"/>
                    <a:pt x="227106" y="221945"/>
                    <a:pt x="22806" y="13691"/>
                  </a:cubicBezTo>
                  <a:cubicBezTo>
                    <a:pt x="15500" y="6241"/>
                    <a:pt x="478" y="-2439"/>
                    <a:pt x="0" y="636"/>
                  </a:cubicBezTo>
                  <a:cubicBezTo>
                    <a:pt x="69170" y="243474"/>
                    <a:pt x="229291" y="468200"/>
                    <a:pt x="458515" y="588902"/>
                  </a:cubicBezTo>
                  <a:close/>
                </a:path>
              </a:pathLst>
            </a:custGeom>
            <a:solidFill>
              <a:srgbClr val="203D2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sp>
        <p:nvSpPr>
          <p:cNvPr id="103439" name="Title 2">
            <a:extLst>
              <a:ext uri="{FF2B5EF4-FFF2-40B4-BE49-F238E27FC236}">
                <a16:creationId xmlns:a16="http://schemas.microsoft.com/office/drawing/2014/main" id="{3D078608-FCA7-F44E-C066-BE7313EC2F37}"/>
              </a:ext>
            </a:extLst>
          </p:cNvPr>
          <p:cNvSpPr>
            <a:spLocks noGrp="1" noChangeArrowheads="1"/>
          </p:cNvSpPr>
          <p:nvPr>
            <p:ph type="title"/>
          </p:nvPr>
        </p:nvSpPr>
        <p:spPr>
          <a:xfrm>
            <a:off x="1911350" y="647700"/>
            <a:ext cx="9632950" cy="723900"/>
          </a:xfrm>
        </p:spPr>
        <p:txBody>
          <a:bodyPr/>
          <a:lstStyle/>
          <a:p>
            <a:pPr eaLnBrk="1" hangingPunct="1"/>
            <a:r>
              <a:rPr lang="en-US" altLang="en-US"/>
              <a:t>Olympic Connect: How does it work?</a:t>
            </a:r>
          </a:p>
        </p:txBody>
      </p:sp>
      <p:sp>
        <p:nvSpPr>
          <p:cNvPr id="103440" name="Text Placeholder 1">
            <a:extLst>
              <a:ext uri="{FF2B5EF4-FFF2-40B4-BE49-F238E27FC236}">
                <a16:creationId xmlns:a16="http://schemas.microsoft.com/office/drawing/2014/main" id="{F9955BEA-8201-F61C-E1C3-6C278BC63208}"/>
              </a:ext>
            </a:extLst>
          </p:cNvPr>
          <p:cNvSpPr>
            <a:spLocks noGrp="1" noChangeArrowheads="1"/>
          </p:cNvSpPr>
          <p:nvPr>
            <p:ph sz="quarter" idx="13"/>
          </p:nvPr>
        </p:nvSpPr>
        <p:spPr>
          <a:xfrm>
            <a:off x="401638" y="1449388"/>
            <a:ext cx="11093450" cy="4117975"/>
          </a:xfrm>
        </p:spPr>
        <p:txBody>
          <a:bodyPr/>
          <a:lstStyle/>
          <a:p>
            <a:pPr eaLnBrk="1" hangingPunct="1">
              <a:buFontTx/>
              <a:buChar char="•"/>
            </a:pPr>
            <a:r>
              <a:rPr lang="en-US" altLang="en-US" sz="1600"/>
              <a:t>Boys &amp; Girls Club of the Olympic Peninsula</a:t>
            </a:r>
          </a:p>
          <a:p>
            <a:pPr eaLnBrk="1" hangingPunct="1">
              <a:buFontTx/>
              <a:buChar char="•"/>
            </a:pPr>
            <a:r>
              <a:rPr lang="en-US" altLang="en-US" sz="1600"/>
              <a:t>East Jefferson Fire Rescue CARES</a:t>
            </a:r>
          </a:p>
          <a:p>
            <a:pPr eaLnBrk="1" hangingPunct="1">
              <a:buFontTx/>
              <a:buChar char="•"/>
            </a:pPr>
            <a:r>
              <a:rPr lang="en-US" altLang="en-US" sz="1600"/>
              <a:t>First Step Family Support Center</a:t>
            </a:r>
          </a:p>
          <a:p>
            <a:pPr eaLnBrk="1" hangingPunct="1">
              <a:buFontTx/>
              <a:buChar char="•"/>
            </a:pPr>
            <a:r>
              <a:rPr lang="en-US" altLang="en-US" sz="1600"/>
              <a:t>Jefferson Healthcare</a:t>
            </a:r>
          </a:p>
          <a:p>
            <a:pPr eaLnBrk="1" hangingPunct="1">
              <a:buFontTx/>
              <a:buChar char="•"/>
            </a:pPr>
            <a:r>
              <a:rPr lang="en-US" altLang="en-US" sz="1600"/>
              <a:t>Lutheran Community Services Northwest</a:t>
            </a:r>
          </a:p>
          <a:p>
            <a:pPr eaLnBrk="1" hangingPunct="1">
              <a:buFontTx/>
              <a:buChar char="•"/>
            </a:pPr>
            <a:r>
              <a:rPr lang="en-US" altLang="en-US" sz="1600"/>
              <a:t>North Olympic Healthcare Network</a:t>
            </a:r>
          </a:p>
          <a:p>
            <a:pPr eaLnBrk="1" hangingPunct="1">
              <a:buFontTx/>
              <a:buChar char="•"/>
            </a:pPr>
            <a:r>
              <a:rPr lang="en-US" altLang="en-US" sz="1600"/>
              <a:t>Olympic Peninsula YMCA</a:t>
            </a:r>
          </a:p>
          <a:p>
            <a:pPr eaLnBrk="1" hangingPunct="1">
              <a:buFontTx/>
              <a:buChar char="•"/>
            </a:pPr>
            <a:r>
              <a:rPr lang="en-US" altLang="en-US" sz="1600"/>
              <a:t>OWL360</a:t>
            </a:r>
          </a:p>
          <a:p>
            <a:pPr eaLnBrk="1" hangingPunct="1">
              <a:buFontTx/>
              <a:buChar char="•"/>
            </a:pPr>
            <a:r>
              <a:rPr lang="en-US" altLang="en-US" sz="1600"/>
              <a:t>Peninsula Community Health Services</a:t>
            </a:r>
          </a:p>
          <a:p>
            <a:pPr eaLnBrk="1" hangingPunct="1">
              <a:buFontTx/>
              <a:buChar char="•"/>
            </a:pPr>
            <a:r>
              <a:rPr lang="en-US" altLang="en-US" sz="1600"/>
              <a:t>YMCA of Pierce &amp; Kitsap Counties</a:t>
            </a:r>
          </a:p>
          <a:p>
            <a:pPr eaLnBrk="1" hangingPunct="1">
              <a:buFontTx/>
              <a:buChar char="•"/>
            </a:pPr>
            <a:r>
              <a:rPr lang="en-US" altLang="en-US" sz="1600"/>
              <a:t>Quilcene Fire CARES</a:t>
            </a:r>
          </a:p>
          <a:p>
            <a:pPr eaLnBrk="1" hangingPunct="1">
              <a:buFontTx/>
              <a:buChar char="•"/>
            </a:pPr>
            <a:r>
              <a:rPr lang="en-US" altLang="en-US" sz="1600"/>
              <a:t>Voices of the Pacific Island Nations</a:t>
            </a:r>
          </a:p>
        </p:txBody>
      </p:sp>
      <p:sp>
        <p:nvSpPr>
          <p:cNvPr id="103441" name="TextBox 5">
            <a:extLst>
              <a:ext uri="{FF2B5EF4-FFF2-40B4-BE49-F238E27FC236}">
                <a16:creationId xmlns:a16="http://schemas.microsoft.com/office/drawing/2014/main" id="{4E764CD6-B483-2F95-C0CD-E6D91700320E}"/>
              </a:ext>
            </a:extLst>
          </p:cNvPr>
          <p:cNvSpPr txBox="1">
            <a:spLocks noChangeArrowheads="1"/>
          </p:cNvSpPr>
          <p:nvPr/>
        </p:nvSpPr>
        <p:spPr bwMode="auto">
          <a:xfrm>
            <a:off x="5802313" y="1927225"/>
            <a:ext cx="1082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Law enforcement &amp; first responders</a:t>
            </a:r>
          </a:p>
        </p:txBody>
      </p:sp>
      <p:sp>
        <p:nvSpPr>
          <p:cNvPr id="103442" name="TextBox 6">
            <a:extLst>
              <a:ext uri="{FF2B5EF4-FFF2-40B4-BE49-F238E27FC236}">
                <a16:creationId xmlns:a16="http://schemas.microsoft.com/office/drawing/2014/main" id="{1682DE9A-F53F-D4A0-8AAA-09A132F2D331}"/>
              </a:ext>
            </a:extLst>
          </p:cNvPr>
          <p:cNvSpPr txBox="1">
            <a:spLocks noChangeArrowheads="1"/>
          </p:cNvSpPr>
          <p:nvPr/>
        </p:nvSpPr>
        <p:spPr bwMode="auto">
          <a:xfrm>
            <a:off x="7223125" y="1992313"/>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Hospitals</a:t>
            </a:r>
          </a:p>
        </p:txBody>
      </p:sp>
      <p:sp>
        <p:nvSpPr>
          <p:cNvPr id="103443" name="TextBox 7">
            <a:extLst>
              <a:ext uri="{FF2B5EF4-FFF2-40B4-BE49-F238E27FC236}">
                <a16:creationId xmlns:a16="http://schemas.microsoft.com/office/drawing/2014/main" id="{2BC70A2C-1423-A9CD-6C0A-AE6214774909}"/>
              </a:ext>
            </a:extLst>
          </p:cNvPr>
          <p:cNvSpPr txBox="1">
            <a:spLocks noChangeArrowheads="1"/>
          </p:cNvSpPr>
          <p:nvPr/>
        </p:nvSpPr>
        <p:spPr bwMode="auto">
          <a:xfrm>
            <a:off x="8420100" y="2003425"/>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Elected officials</a:t>
            </a:r>
          </a:p>
        </p:txBody>
      </p:sp>
      <p:sp>
        <p:nvSpPr>
          <p:cNvPr id="103444" name="TextBox 8">
            <a:extLst>
              <a:ext uri="{FF2B5EF4-FFF2-40B4-BE49-F238E27FC236}">
                <a16:creationId xmlns:a16="http://schemas.microsoft.com/office/drawing/2014/main" id="{FFAF30C9-073E-D8C7-9BBB-964DEE9B1908}"/>
              </a:ext>
            </a:extLst>
          </p:cNvPr>
          <p:cNvSpPr txBox="1">
            <a:spLocks noChangeArrowheads="1"/>
          </p:cNvSpPr>
          <p:nvPr/>
        </p:nvSpPr>
        <p:spPr bwMode="auto">
          <a:xfrm>
            <a:off x="9170988" y="2689225"/>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Behavioral health</a:t>
            </a:r>
          </a:p>
        </p:txBody>
      </p:sp>
      <p:sp>
        <p:nvSpPr>
          <p:cNvPr id="103445" name="TextBox 9">
            <a:extLst>
              <a:ext uri="{FF2B5EF4-FFF2-40B4-BE49-F238E27FC236}">
                <a16:creationId xmlns:a16="http://schemas.microsoft.com/office/drawing/2014/main" id="{A48B69B5-1BE0-79CF-A925-D331CCF6FDC9}"/>
              </a:ext>
            </a:extLst>
          </p:cNvPr>
          <p:cNvSpPr txBox="1">
            <a:spLocks noChangeArrowheads="1"/>
          </p:cNvSpPr>
          <p:nvPr/>
        </p:nvSpPr>
        <p:spPr bwMode="auto">
          <a:xfrm>
            <a:off x="10412413" y="2830513"/>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Community members</a:t>
            </a:r>
          </a:p>
        </p:txBody>
      </p:sp>
      <p:sp>
        <p:nvSpPr>
          <p:cNvPr id="103446" name="TextBox 10">
            <a:extLst>
              <a:ext uri="{FF2B5EF4-FFF2-40B4-BE49-F238E27FC236}">
                <a16:creationId xmlns:a16="http://schemas.microsoft.com/office/drawing/2014/main" id="{AD1DF450-8EAA-63B5-BF9D-7352952ED3DB}"/>
              </a:ext>
            </a:extLst>
          </p:cNvPr>
          <p:cNvSpPr txBox="1">
            <a:spLocks noChangeArrowheads="1"/>
          </p:cNvSpPr>
          <p:nvPr/>
        </p:nvSpPr>
        <p:spPr bwMode="auto">
          <a:xfrm>
            <a:off x="9464675" y="3624263"/>
            <a:ext cx="1084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Schools &amp; colleges</a:t>
            </a:r>
          </a:p>
        </p:txBody>
      </p:sp>
      <p:sp>
        <p:nvSpPr>
          <p:cNvPr id="103447" name="TextBox 11">
            <a:extLst>
              <a:ext uri="{FF2B5EF4-FFF2-40B4-BE49-F238E27FC236}">
                <a16:creationId xmlns:a16="http://schemas.microsoft.com/office/drawing/2014/main" id="{16559332-165A-85D9-E11F-F2F8B3895BE0}"/>
              </a:ext>
            </a:extLst>
          </p:cNvPr>
          <p:cNvSpPr txBox="1">
            <a:spLocks noChangeArrowheads="1"/>
          </p:cNvSpPr>
          <p:nvPr/>
        </p:nvSpPr>
        <p:spPr bwMode="auto">
          <a:xfrm>
            <a:off x="8986838" y="4484688"/>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Public </a:t>
            </a:r>
            <a:br>
              <a:rPr lang="en-US" altLang="en-US" sz="1200">
                <a:solidFill>
                  <a:schemeClr val="bg2"/>
                </a:solidFill>
              </a:rPr>
            </a:br>
            <a:r>
              <a:rPr lang="en-US" altLang="en-US" sz="1200">
                <a:solidFill>
                  <a:schemeClr val="bg2"/>
                </a:solidFill>
              </a:rPr>
              <a:t>health</a:t>
            </a:r>
          </a:p>
        </p:txBody>
      </p:sp>
      <p:sp>
        <p:nvSpPr>
          <p:cNvPr id="103448" name="TextBox 12">
            <a:extLst>
              <a:ext uri="{FF2B5EF4-FFF2-40B4-BE49-F238E27FC236}">
                <a16:creationId xmlns:a16="http://schemas.microsoft.com/office/drawing/2014/main" id="{99BA9389-18F3-EAF5-2491-3D4461068C57}"/>
              </a:ext>
            </a:extLst>
          </p:cNvPr>
          <p:cNvSpPr txBox="1">
            <a:spLocks noChangeArrowheads="1"/>
          </p:cNvSpPr>
          <p:nvPr/>
        </p:nvSpPr>
        <p:spPr bwMode="auto">
          <a:xfrm>
            <a:off x="7402513" y="5067300"/>
            <a:ext cx="1779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Community-based &amp; social service organizations</a:t>
            </a:r>
          </a:p>
        </p:txBody>
      </p:sp>
      <p:sp>
        <p:nvSpPr>
          <p:cNvPr id="103449" name="TextBox 13">
            <a:extLst>
              <a:ext uri="{FF2B5EF4-FFF2-40B4-BE49-F238E27FC236}">
                <a16:creationId xmlns:a16="http://schemas.microsoft.com/office/drawing/2014/main" id="{DBD09CDD-09AB-B377-FCB0-78AFE52BF259}"/>
              </a:ext>
            </a:extLst>
          </p:cNvPr>
          <p:cNvSpPr txBox="1">
            <a:spLocks noChangeArrowheads="1"/>
          </p:cNvSpPr>
          <p:nvPr/>
        </p:nvSpPr>
        <p:spPr bwMode="auto">
          <a:xfrm>
            <a:off x="6111875" y="5138738"/>
            <a:ext cx="1084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Health </a:t>
            </a:r>
            <a:br>
              <a:rPr lang="en-US" altLang="en-US" sz="1200">
                <a:solidFill>
                  <a:schemeClr val="tx2"/>
                </a:solidFill>
              </a:rPr>
            </a:br>
            <a:r>
              <a:rPr lang="en-US" altLang="en-US" sz="1200">
                <a:solidFill>
                  <a:schemeClr val="tx2"/>
                </a:solidFill>
              </a:rPr>
              <a:t>plans</a:t>
            </a:r>
          </a:p>
        </p:txBody>
      </p:sp>
      <p:sp>
        <p:nvSpPr>
          <p:cNvPr id="103450" name="TextBox 14">
            <a:extLst>
              <a:ext uri="{FF2B5EF4-FFF2-40B4-BE49-F238E27FC236}">
                <a16:creationId xmlns:a16="http://schemas.microsoft.com/office/drawing/2014/main" id="{C61F5412-447C-24A2-55A9-339DFF05FA60}"/>
              </a:ext>
            </a:extLst>
          </p:cNvPr>
          <p:cNvSpPr txBox="1">
            <a:spLocks noChangeArrowheads="1"/>
          </p:cNvSpPr>
          <p:nvPr/>
        </p:nvSpPr>
        <p:spPr bwMode="auto">
          <a:xfrm>
            <a:off x="5360988" y="4419600"/>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Tribes</a:t>
            </a:r>
          </a:p>
        </p:txBody>
      </p:sp>
      <p:sp>
        <p:nvSpPr>
          <p:cNvPr id="103451" name="TextBox 15">
            <a:extLst>
              <a:ext uri="{FF2B5EF4-FFF2-40B4-BE49-F238E27FC236}">
                <a16:creationId xmlns:a16="http://schemas.microsoft.com/office/drawing/2014/main" id="{3ECBC678-D82E-D793-C1E1-0BC36C12FB1E}"/>
              </a:ext>
            </a:extLst>
          </p:cNvPr>
          <p:cNvSpPr txBox="1">
            <a:spLocks noChangeArrowheads="1"/>
          </p:cNvSpPr>
          <p:nvPr/>
        </p:nvSpPr>
        <p:spPr bwMode="auto">
          <a:xfrm>
            <a:off x="5032375" y="3287713"/>
            <a:ext cx="1201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Local government</a:t>
            </a:r>
          </a:p>
        </p:txBody>
      </p:sp>
      <p:grpSp>
        <p:nvGrpSpPr>
          <p:cNvPr id="103452" name="Graphic 17">
            <a:extLst>
              <a:ext uri="{FF2B5EF4-FFF2-40B4-BE49-F238E27FC236}">
                <a16:creationId xmlns:a16="http://schemas.microsoft.com/office/drawing/2014/main" id="{D7C0BF42-9BE9-E647-300B-9C28AA2A4E74}"/>
              </a:ext>
            </a:extLst>
          </p:cNvPr>
          <p:cNvGrpSpPr>
            <a:grpSpLocks/>
          </p:cNvGrpSpPr>
          <p:nvPr/>
        </p:nvGrpSpPr>
        <p:grpSpPr bwMode="auto">
          <a:xfrm>
            <a:off x="4381500" y="2159000"/>
            <a:ext cx="1152525" cy="973138"/>
            <a:chOff x="4381469" y="2159123"/>
            <a:chExt cx="1152019" cy="973552"/>
          </a:xfrm>
        </p:grpSpPr>
        <p:sp>
          <p:nvSpPr>
            <p:cNvPr id="103454" name="Freeform 77">
              <a:extLst>
                <a:ext uri="{FF2B5EF4-FFF2-40B4-BE49-F238E27FC236}">
                  <a16:creationId xmlns:a16="http://schemas.microsoft.com/office/drawing/2014/main" id="{AB3A51A9-282B-81B0-5FF4-BA1DBF355005}"/>
                </a:ext>
              </a:extLst>
            </p:cNvPr>
            <p:cNvSpPr>
              <a:spLocks/>
            </p:cNvSpPr>
            <p:nvPr/>
          </p:nvSpPr>
          <p:spPr bwMode="auto">
            <a:xfrm>
              <a:off x="4381469" y="2159123"/>
              <a:ext cx="1152019" cy="973487"/>
            </a:xfrm>
            <a:custGeom>
              <a:avLst/>
              <a:gdLst>
                <a:gd name="T0" fmla="*/ 667352 w 1152019"/>
                <a:gd name="T1" fmla="*/ 4563 h 973487"/>
                <a:gd name="T2" fmla="*/ 1151814 w 1152019"/>
                <a:gd name="T3" fmla="*/ 466385 h 973487"/>
                <a:gd name="T4" fmla="*/ 340348 w 1152019"/>
                <a:gd name="T5" fmla="*/ 971267 h 973487"/>
                <a:gd name="T6" fmla="*/ 7541 w 1152019"/>
                <a:gd name="T7" fmla="*/ 701842 h 973487"/>
                <a:gd name="T8" fmla="*/ 109760 w 1152019"/>
                <a:gd name="T9" fmla="*/ 220882 h 973487"/>
                <a:gd name="T10" fmla="*/ 318635 w 1152019"/>
                <a:gd name="T11" fmla="*/ 48100 h 973487"/>
                <a:gd name="T12" fmla="*/ 667352 w 1152019"/>
                <a:gd name="T13" fmla="*/ 4563 h 973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2019" h="973487">
                  <a:moveTo>
                    <a:pt x="667352" y="4563"/>
                  </a:moveTo>
                  <a:cubicBezTo>
                    <a:pt x="831434" y="35319"/>
                    <a:pt x="1161441" y="241113"/>
                    <a:pt x="1151814" y="466385"/>
                  </a:cubicBezTo>
                  <a:cubicBezTo>
                    <a:pt x="1140820" y="723918"/>
                    <a:pt x="547790" y="948644"/>
                    <a:pt x="340348" y="971267"/>
                  </a:cubicBezTo>
                  <a:cubicBezTo>
                    <a:pt x="132975" y="993890"/>
                    <a:pt x="51173" y="839357"/>
                    <a:pt x="7541" y="701842"/>
                  </a:cubicBezTo>
                  <a:cubicBezTo>
                    <a:pt x="-9666" y="647574"/>
                    <a:pt x="-5706" y="403233"/>
                    <a:pt x="109760" y="220882"/>
                  </a:cubicBezTo>
                  <a:cubicBezTo>
                    <a:pt x="162610" y="137430"/>
                    <a:pt x="244753" y="89724"/>
                    <a:pt x="318635" y="48100"/>
                  </a:cubicBezTo>
                  <a:cubicBezTo>
                    <a:pt x="428910" y="-14028"/>
                    <a:pt x="643863" y="120"/>
                    <a:pt x="667352" y="4563"/>
                  </a:cubicBezTo>
                  <a:close/>
                </a:path>
              </a:pathLst>
            </a:custGeom>
            <a:solidFill>
              <a:srgbClr val="545244"/>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79" name="Freeform 78">
              <a:extLst>
                <a:ext uri="{FF2B5EF4-FFF2-40B4-BE49-F238E27FC236}">
                  <a16:creationId xmlns:a16="http://schemas.microsoft.com/office/drawing/2014/main" id="{0D3AE577-92A1-BA37-2C08-0796494CE4EC}"/>
                </a:ext>
              </a:extLst>
            </p:cNvPr>
            <p:cNvSpPr/>
            <p:nvPr/>
          </p:nvSpPr>
          <p:spPr>
            <a:xfrm>
              <a:off x="4429073" y="2962740"/>
              <a:ext cx="709301" cy="169935"/>
            </a:xfrm>
            <a:custGeom>
              <a:avLst/>
              <a:gdLst>
                <a:gd name="connsiteX0" fmla="*/ 708837 w 708905"/>
                <a:gd name="connsiteY0" fmla="*/ 33764 h 169462"/>
                <a:gd name="connsiteX1" fmla="*/ 292111 w 708905"/>
                <a:gd name="connsiteY1" fmla="*/ 167246 h 169462"/>
                <a:gd name="connsiteX2" fmla="*/ 0 w 708905"/>
                <a:gd name="connsiteY2" fmla="*/ 0 h 169462"/>
                <a:gd name="connsiteX3" fmla="*/ 121679 w 708905"/>
                <a:gd name="connsiteY3" fmla="*/ 33285 h 169462"/>
                <a:gd name="connsiteX4" fmla="*/ 291770 w 708905"/>
                <a:gd name="connsiteY4" fmla="*/ 71970 h 169462"/>
                <a:gd name="connsiteX5" fmla="*/ 708905 w 708905"/>
                <a:gd name="connsiteY5" fmla="*/ 33832 h 16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905" h="169462">
                  <a:moveTo>
                    <a:pt x="708837" y="33764"/>
                  </a:moveTo>
                  <a:cubicBezTo>
                    <a:pt x="550286" y="107920"/>
                    <a:pt x="383609" y="157199"/>
                    <a:pt x="292111" y="167246"/>
                  </a:cubicBezTo>
                  <a:cubicBezTo>
                    <a:pt x="136018" y="184264"/>
                    <a:pt x="51075" y="100881"/>
                    <a:pt x="0" y="0"/>
                  </a:cubicBezTo>
                  <a:cubicBezTo>
                    <a:pt x="51894" y="19547"/>
                    <a:pt x="53670" y="8202"/>
                    <a:pt x="121679" y="33285"/>
                  </a:cubicBezTo>
                  <a:cubicBezTo>
                    <a:pt x="195082" y="60419"/>
                    <a:pt x="113963" y="95208"/>
                    <a:pt x="291770" y="71970"/>
                  </a:cubicBezTo>
                  <a:cubicBezTo>
                    <a:pt x="450594" y="51260"/>
                    <a:pt x="664863" y="36702"/>
                    <a:pt x="708905" y="33832"/>
                  </a:cubicBezTo>
                  <a:close/>
                </a:path>
              </a:pathLst>
            </a:custGeom>
            <a:solidFill>
              <a:schemeClr val="accent5">
                <a:lumMod val="75000"/>
              </a:schemeClr>
            </a:solidFill>
            <a:ln w="6819" cap="flat">
              <a:noFill/>
              <a:prstDash val="solid"/>
              <a:miter/>
            </a:ln>
          </p:spPr>
          <p:txBody>
            <a:bodyPr anchor="ctr"/>
            <a:lstStyle/>
            <a:p>
              <a:pPr eaLnBrk="1" fontAlgn="auto" hangingPunct="1">
                <a:spcBef>
                  <a:spcPts val="0"/>
                </a:spcBef>
                <a:spcAft>
                  <a:spcPts val="0"/>
                </a:spcAft>
                <a:defRPr/>
              </a:pPr>
              <a:endParaRPr lang="en-US">
                <a:solidFill>
                  <a:schemeClr val="accent5">
                    <a:lumMod val="75000"/>
                  </a:schemeClr>
                </a:solidFill>
                <a:latin typeface="+mn-lt"/>
              </a:endParaRPr>
            </a:p>
          </p:txBody>
        </p:sp>
      </p:grpSp>
      <p:sp>
        <p:nvSpPr>
          <p:cNvPr id="103453" name="TextBox 79">
            <a:extLst>
              <a:ext uri="{FF2B5EF4-FFF2-40B4-BE49-F238E27FC236}">
                <a16:creationId xmlns:a16="http://schemas.microsoft.com/office/drawing/2014/main" id="{84B34DB3-BB9A-4F10-DABE-A259AD4E38DF}"/>
              </a:ext>
            </a:extLst>
          </p:cNvPr>
          <p:cNvSpPr txBox="1">
            <a:spLocks noChangeArrowheads="1"/>
          </p:cNvSpPr>
          <p:nvPr/>
        </p:nvSpPr>
        <p:spPr bwMode="auto">
          <a:xfrm>
            <a:off x="4381500" y="2427288"/>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Physical health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D7C6E9-7D15-ED2F-39A7-273C7FBDD4FF}"/>
              </a:ext>
            </a:extLst>
          </p:cNvPr>
          <p:cNvSpPr>
            <a:spLocks noGrp="1"/>
          </p:cNvSpPr>
          <p:nvPr>
            <p:ph type="body" idx="13"/>
          </p:nvPr>
        </p:nvSpPr>
        <p:spPr>
          <a:xfrm>
            <a:off x="963613" y="4076700"/>
            <a:ext cx="6846887" cy="876300"/>
          </a:xfrm>
        </p:spPr>
        <p:txBody>
          <a:bodyPr rtlCol="0"/>
          <a:lstStyle/>
          <a:p>
            <a:pPr eaLnBrk="1" fontAlgn="auto" hangingPunct="1">
              <a:spcAft>
                <a:spcPts val="0"/>
              </a:spcAft>
              <a:defRPr/>
            </a:pPr>
            <a:r>
              <a:rPr lang="en-US"/>
              <a:t>Tackle health issues no single sector or tribe can tackle alone.</a:t>
            </a:r>
          </a:p>
        </p:txBody>
      </p:sp>
      <p:sp>
        <p:nvSpPr>
          <p:cNvPr id="70659" name="Title 2">
            <a:extLst>
              <a:ext uri="{FF2B5EF4-FFF2-40B4-BE49-F238E27FC236}">
                <a16:creationId xmlns:a16="http://schemas.microsoft.com/office/drawing/2014/main" id="{FB7A0DF0-B333-CE7A-52D5-F800FE2D70E7}"/>
              </a:ext>
            </a:extLst>
          </p:cNvPr>
          <p:cNvSpPr>
            <a:spLocks noGrp="1" noChangeArrowheads="1"/>
          </p:cNvSpPr>
          <p:nvPr>
            <p:ph type="title"/>
          </p:nvPr>
        </p:nvSpPr>
        <p:spPr>
          <a:xfrm>
            <a:off x="963613" y="1638300"/>
            <a:ext cx="6846887" cy="2133600"/>
          </a:xfrm>
        </p:spPr>
        <p:txBody>
          <a:bodyPr/>
          <a:lstStyle/>
          <a:p>
            <a:pPr eaLnBrk="1" hangingPunct="1"/>
            <a:r>
              <a:rPr lang="en-US" altLang="en-US"/>
              <a:t>Who we are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BC72E4-4D0C-B255-6E4E-10651351649B}"/>
              </a:ext>
            </a:extLst>
          </p:cNvPr>
          <p:cNvSpPr>
            <a:spLocks noGrp="1"/>
          </p:cNvSpPr>
          <p:nvPr>
            <p:ph type="body" sz="quarter" idx="13"/>
          </p:nvPr>
        </p:nvSpPr>
        <p:spPr>
          <a:xfrm>
            <a:off x="647700" y="1638300"/>
            <a:ext cx="5448300" cy="4316413"/>
          </a:xfrm>
        </p:spPr>
        <p:txBody>
          <a:bodyPr/>
          <a:lstStyle/>
          <a:p>
            <a:pPr marL="0" indent="0" eaLnBrk="1" hangingPunct="1">
              <a:buFontTx/>
              <a:buNone/>
              <a:defRPr/>
            </a:pPr>
            <a:r>
              <a:rPr lang="en-US"/>
              <a:t>Meet “Ashley”, 25 years old, and “Annabelle”, 4 months old, living in Forks, WA. </a:t>
            </a:r>
          </a:p>
          <a:p>
            <a:pPr marL="0" indent="0" eaLnBrk="1" hangingPunct="1">
              <a:buFontTx/>
              <a:buNone/>
              <a:defRPr/>
            </a:pPr>
            <a:r>
              <a:rPr lang="en-US"/>
              <a:t>Ashley and Annabelle come to First Step Family Support Center for diapers and share the following needs:</a:t>
            </a:r>
          </a:p>
          <a:p>
            <a:pPr eaLnBrk="1" hangingPunct="1">
              <a:defRPr/>
            </a:pPr>
            <a:r>
              <a:rPr lang="en-US"/>
              <a:t>Newly single parent with limited social support</a:t>
            </a:r>
          </a:p>
          <a:p>
            <a:pPr eaLnBrk="1" hangingPunct="1">
              <a:defRPr/>
            </a:pPr>
            <a:r>
              <a:rPr lang="en-US"/>
              <a:t>Currently unemployed and no high school diploma or GED</a:t>
            </a:r>
          </a:p>
          <a:p>
            <a:pPr eaLnBrk="1" hangingPunct="1">
              <a:defRPr/>
            </a:pPr>
            <a:r>
              <a:rPr lang="en-US"/>
              <a:t>Currently living with friends and unsure how long this will last</a:t>
            </a:r>
          </a:p>
          <a:p>
            <a:pPr eaLnBrk="1" hangingPunct="1">
              <a:defRPr/>
            </a:pPr>
            <a:r>
              <a:rPr lang="en-US"/>
              <a:t>No primary care for self or baby</a:t>
            </a:r>
          </a:p>
        </p:txBody>
      </p:sp>
      <p:sp>
        <p:nvSpPr>
          <p:cNvPr id="107523" name="Title 2">
            <a:extLst>
              <a:ext uri="{FF2B5EF4-FFF2-40B4-BE49-F238E27FC236}">
                <a16:creationId xmlns:a16="http://schemas.microsoft.com/office/drawing/2014/main" id="{C6D3D73A-3FD7-F200-CAD9-CFEC58526086}"/>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Woman holding a small baby">
            <a:extLst>
              <a:ext uri="{FF2B5EF4-FFF2-40B4-BE49-F238E27FC236}">
                <a16:creationId xmlns:a16="http://schemas.microsoft.com/office/drawing/2014/main" id="{A90EDE5A-2B51-54FC-5D7E-A629C0503530}"/>
              </a:ext>
            </a:extLst>
          </p:cNvPr>
          <p:cNvPicPr>
            <a:picLocks noGrp="1" noChangeAspect="1"/>
          </p:cNvPicPr>
          <p:nvPr>
            <p:ph type="pic" sz="quarter" idx="17"/>
          </p:nvPr>
        </p:nvPicPr>
        <p:blipFill>
          <a:blip r:embed="rId2"/>
          <a:srcRect l="21753" r="21753"/>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Placeholder 1">
            <a:extLst>
              <a:ext uri="{FF2B5EF4-FFF2-40B4-BE49-F238E27FC236}">
                <a16:creationId xmlns:a16="http://schemas.microsoft.com/office/drawing/2014/main" id="{7DD1BA31-3420-3997-1379-EE8D55788AC0}"/>
              </a:ext>
            </a:extLst>
          </p:cNvPr>
          <p:cNvSpPr>
            <a:spLocks noGrp="1" noChangeArrowheads="1"/>
          </p:cNvSpPr>
          <p:nvPr>
            <p:ph type="body" sz="quarter" idx="13"/>
          </p:nvPr>
        </p:nvSpPr>
        <p:spPr>
          <a:xfrm>
            <a:off x="647700" y="1371600"/>
            <a:ext cx="5448300" cy="4583113"/>
          </a:xfrm>
        </p:spPr>
        <p:txBody>
          <a:bodyPr/>
          <a:lstStyle/>
          <a:p>
            <a:pPr marL="342900" indent="-342900" eaLnBrk="1" hangingPunct="1">
              <a:buFontTx/>
              <a:buAutoNum type="arabicPeriod"/>
            </a:pPr>
            <a:r>
              <a:rPr lang="en-US" altLang="en-US"/>
              <a:t>First Step and Ashley complete online intake form together and begin to identify Ashley’s needs and goals. </a:t>
            </a:r>
          </a:p>
          <a:p>
            <a:pPr marL="342900" indent="-342900" eaLnBrk="1" hangingPunct="1">
              <a:buFontTx/>
              <a:buAutoNum type="arabicPeriod"/>
            </a:pPr>
            <a:r>
              <a:rPr lang="en-US" altLang="en-US"/>
              <a:t>Ashley’s case is formally assigned to First Step Family Support Center. There is no delay in Ashley getting started. </a:t>
            </a:r>
          </a:p>
          <a:p>
            <a:pPr marL="342900" indent="-342900" eaLnBrk="1" hangingPunct="1">
              <a:buFontTx/>
              <a:buAutoNum type="arabicPeriod"/>
            </a:pPr>
            <a:r>
              <a:rPr lang="en-US" altLang="en-US"/>
              <a:t>Ashley and her helper navigate available resources and services based on her prioritized goals (diapers, food bank, WIC, TANF, housing resource center, primary care, GED course).</a:t>
            </a:r>
          </a:p>
          <a:p>
            <a:pPr marL="342900" indent="-342900" eaLnBrk="1" hangingPunct="1">
              <a:buFontTx/>
              <a:buAutoNum type="arabicPeriod"/>
            </a:pPr>
            <a:r>
              <a:rPr lang="en-US" altLang="en-US"/>
              <a:t>First Step tracks Ashley’s outcomes and ensures she doesn’t fall through the cracks. </a:t>
            </a:r>
          </a:p>
          <a:p>
            <a:pPr marL="342900" indent="-342900" eaLnBrk="1" hangingPunct="1">
              <a:buFontTx/>
              <a:buAutoNum type="arabicPeriod"/>
            </a:pPr>
            <a:r>
              <a:rPr lang="en-US" altLang="en-US"/>
              <a:t>Ashley’s goals are achieved, and she is discharged. </a:t>
            </a:r>
          </a:p>
        </p:txBody>
      </p:sp>
      <p:sp>
        <p:nvSpPr>
          <p:cNvPr id="108547" name="Title 2">
            <a:extLst>
              <a:ext uri="{FF2B5EF4-FFF2-40B4-BE49-F238E27FC236}">
                <a16:creationId xmlns:a16="http://schemas.microsoft.com/office/drawing/2014/main" id="{E5716D5C-E0C4-599E-F0D8-4FAB664D2428}"/>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Woman holding a small baby">
            <a:extLst>
              <a:ext uri="{FF2B5EF4-FFF2-40B4-BE49-F238E27FC236}">
                <a16:creationId xmlns:a16="http://schemas.microsoft.com/office/drawing/2014/main" id="{0C4AAB6E-99BB-3D18-F420-A5748B41A8A8}"/>
              </a:ext>
            </a:extLst>
          </p:cNvPr>
          <p:cNvPicPr>
            <a:picLocks noGrp="1" noChangeAspect="1"/>
          </p:cNvPicPr>
          <p:nvPr>
            <p:ph type="pic" sz="quarter" idx="17"/>
          </p:nvPr>
        </p:nvPicPr>
        <p:blipFill>
          <a:blip r:embed="rId2"/>
          <a:srcRect l="21753" r="21753"/>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065BB-41FE-120F-15CD-110DD1F6C79D}"/>
              </a:ext>
            </a:extLst>
          </p:cNvPr>
          <p:cNvSpPr>
            <a:spLocks noGrp="1"/>
          </p:cNvSpPr>
          <p:nvPr>
            <p:ph type="body" sz="quarter" idx="13"/>
          </p:nvPr>
        </p:nvSpPr>
        <p:spPr>
          <a:xfrm>
            <a:off x="647700" y="1638300"/>
            <a:ext cx="5448300" cy="4316413"/>
          </a:xfrm>
        </p:spPr>
        <p:txBody>
          <a:bodyPr/>
          <a:lstStyle/>
          <a:p>
            <a:pPr marL="0" indent="0" eaLnBrk="1" hangingPunct="1">
              <a:buFontTx/>
              <a:buNone/>
              <a:defRPr/>
            </a:pPr>
            <a:r>
              <a:rPr lang="en-US"/>
              <a:t>Meet “Bob”, 50 years old, living in Port Orchard, WA. </a:t>
            </a:r>
          </a:p>
          <a:p>
            <a:pPr marL="0" indent="0" eaLnBrk="1" hangingPunct="1">
              <a:buFontTx/>
              <a:buNone/>
              <a:defRPr/>
            </a:pPr>
            <a:r>
              <a:rPr lang="en-US"/>
              <a:t>Bob is screened for social needs at a primary care doctor visit. On his screening he identifies:</a:t>
            </a:r>
          </a:p>
          <a:p>
            <a:pPr eaLnBrk="1" hangingPunct="1">
              <a:defRPr/>
            </a:pPr>
            <a:r>
              <a:rPr lang="en-US"/>
              <a:t>Healthy diet and lifestyle</a:t>
            </a:r>
          </a:p>
          <a:p>
            <a:pPr eaLnBrk="1" hangingPunct="1">
              <a:defRPr/>
            </a:pPr>
            <a:r>
              <a:rPr lang="en-US"/>
              <a:t>Food insecurity</a:t>
            </a:r>
          </a:p>
          <a:p>
            <a:pPr eaLnBrk="1" hangingPunct="1">
              <a:defRPr/>
            </a:pPr>
            <a:r>
              <a:rPr lang="en-US"/>
              <a:t>Difficulty paying for utilities</a:t>
            </a:r>
          </a:p>
          <a:p>
            <a:pPr eaLnBrk="1" hangingPunct="1">
              <a:defRPr/>
            </a:pPr>
            <a:r>
              <a:rPr lang="en-US"/>
              <a:t>Social isolation</a:t>
            </a:r>
          </a:p>
        </p:txBody>
      </p:sp>
      <p:sp>
        <p:nvSpPr>
          <p:cNvPr id="109571" name="Title 2">
            <a:extLst>
              <a:ext uri="{FF2B5EF4-FFF2-40B4-BE49-F238E27FC236}">
                <a16:creationId xmlns:a16="http://schemas.microsoft.com/office/drawing/2014/main" id="{7ADA5104-AB4A-1FCB-816D-FAA3C41C33F5}"/>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Man in checkered shirt">
            <a:extLst>
              <a:ext uri="{FF2B5EF4-FFF2-40B4-BE49-F238E27FC236}">
                <a16:creationId xmlns:a16="http://schemas.microsoft.com/office/drawing/2014/main" id="{77CD9D20-ADE3-E12E-0B4D-469242A38626}"/>
              </a:ext>
            </a:extLst>
          </p:cNvPr>
          <p:cNvPicPr>
            <a:picLocks noGrp="1" noChangeAspect="1"/>
          </p:cNvPicPr>
          <p:nvPr>
            <p:ph type="pic" sz="quarter" idx="17"/>
          </p:nvPr>
        </p:nvPicPr>
        <p:blipFill>
          <a:blip r:embed="rId2"/>
          <a:srcRect l="21696" r="21696"/>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Placeholder 1">
            <a:extLst>
              <a:ext uri="{FF2B5EF4-FFF2-40B4-BE49-F238E27FC236}">
                <a16:creationId xmlns:a16="http://schemas.microsoft.com/office/drawing/2014/main" id="{620D9441-0191-8C6D-5A19-0EA38D09E401}"/>
              </a:ext>
            </a:extLst>
          </p:cNvPr>
          <p:cNvSpPr>
            <a:spLocks noGrp="1" noChangeArrowheads="1"/>
          </p:cNvSpPr>
          <p:nvPr>
            <p:ph type="body" sz="quarter" idx="13"/>
          </p:nvPr>
        </p:nvSpPr>
        <p:spPr>
          <a:xfrm>
            <a:off x="920500" y="1502498"/>
            <a:ext cx="5448300" cy="4316413"/>
          </a:xfrm>
        </p:spPr>
        <p:txBody>
          <a:bodyPr/>
          <a:lstStyle/>
          <a:p>
            <a:pPr marL="342900" indent="-342900" eaLnBrk="1" hangingPunct="1">
              <a:buFontTx/>
              <a:buAutoNum type="arabicPeriod"/>
            </a:pPr>
            <a:r>
              <a:rPr lang="en-US" altLang="en-US" sz="1700" dirty="0"/>
              <a:t>Primary Care provider refers Bob to Olympic Connect.</a:t>
            </a:r>
          </a:p>
          <a:p>
            <a:pPr marL="342900" indent="-342900" eaLnBrk="1" hangingPunct="1">
              <a:buFontTx/>
              <a:buAutoNum type="arabicPeriod"/>
            </a:pPr>
            <a:r>
              <a:rPr lang="en-US" altLang="en-US" sz="1700" dirty="0"/>
              <a:t>Bob’s case is assigned to the YMCA of Pierce &amp; Kitsap Counties who has expertise in social isolation, food needs, and utility programs in South Kitsap. </a:t>
            </a:r>
          </a:p>
          <a:p>
            <a:pPr marL="342900" indent="-342900" eaLnBrk="1" hangingPunct="1">
              <a:buFontTx/>
              <a:buAutoNum type="arabicPeriod"/>
            </a:pPr>
            <a:r>
              <a:rPr lang="en-US" altLang="en-US" sz="1700" dirty="0"/>
              <a:t>Bob and his trusted helper identify and prioritize his needs. They navigate local resources services (food bank, utility assistance programs, YMCA membership for social connections and healthy lifestyle, Diabetes Prevention Program).</a:t>
            </a:r>
          </a:p>
          <a:p>
            <a:pPr marL="342900" indent="-342900" eaLnBrk="1" hangingPunct="1">
              <a:buFontTx/>
              <a:buAutoNum type="arabicPeriod"/>
            </a:pPr>
            <a:r>
              <a:rPr lang="en-US" altLang="en-US" sz="1700" dirty="0"/>
              <a:t>Bob’s helper tracks his outcomes and ensures he doesn’t fall through the cracks. </a:t>
            </a:r>
          </a:p>
          <a:p>
            <a:pPr marL="342900" indent="-342900" eaLnBrk="1" hangingPunct="1">
              <a:buFontTx/>
              <a:buAutoNum type="arabicPeriod"/>
            </a:pPr>
            <a:r>
              <a:rPr lang="en-US" altLang="en-US" sz="1700" dirty="0"/>
              <a:t>Bob’s goals are achieved, and he is discharged. </a:t>
            </a:r>
          </a:p>
        </p:txBody>
      </p:sp>
      <p:sp>
        <p:nvSpPr>
          <p:cNvPr id="110595" name="Title 2">
            <a:extLst>
              <a:ext uri="{FF2B5EF4-FFF2-40B4-BE49-F238E27FC236}">
                <a16:creationId xmlns:a16="http://schemas.microsoft.com/office/drawing/2014/main" id="{B3CF1EEB-47EA-A06D-900C-7EC24A30F225}"/>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Man in checkered shirt">
            <a:extLst>
              <a:ext uri="{FF2B5EF4-FFF2-40B4-BE49-F238E27FC236}">
                <a16:creationId xmlns:a16="http://schemas.microsoft.com/office/drawing/2014/main" id="{D4D41E2E-0C6E-1F4A-C995-8016E02A6040}"/>
              </a:ext>
            </a:extLst>
          </p:cNvPr>
          <p:cNvPicPr>
            <a:picLocks noGrp="1" noChangeAspect="1"/>
          </p:cNvPicPr>
          <p:nvPr>
            <p:ph type="pic" sz="quarter" idx="17"/>
          </p:nvPr>
        </p:nvPicPr>
        <p:blipFill>
          <a:blip r:embed="rId2"/>
          <a:srcRect l="21696" r="21696"/>
          <a:stretch/>
        </p:blip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DCC3C9-6ED8-18E0-767A-3B07EB020156}"/>
              </a:ext>
            </a:extLst>
          </p:cNvPr>
          <p:cNvSpPr>
            <a:spLocks noGrp="1"/>
          </p:cNvSpPr>
          <p:nvPr>
            <p:ph type="body" sz="quarter" idx="13"/>
          </p:nvPr>
        </p:nvSpPr>
        <p:spPr>
          <a:xfrm>
            <a:off x="647700" y="1638300"/>
            <a:ext cx="5448300" cy="4316413"/>
          </a:xfrm>
        </p:spPr>
        <p:txBody>
          <a:bodyPr/>
          <a:lstStyle/>
          <a:p>
            <a:pPr marL="0" indent="0" eaLnBrk="1" hangingPunct="1">
              <a:buFontTx/>
              <a:buNone/>
              <a:defRPr/>
            </a:pPr>
            <a:r>
              <a:rPr lang="en-US"/>
              <a:t>Meet “Charlie”, 14 years old, living in Port Townsend, WA. </a:t>
            </a:r>
          </a:p>
          <a:p>
            <a:pPr marL="0" indent="0" eaLnBrk="1" hangingPunct="1">
              <a:buFontTx/>
              <a:buNone/>
              <a:defRPr/>
            </a:pPr>
            <a:r>
              <a:rPr lang="en-US"/>
              <a:t>Charlie has recently been skipping classes and is generally disengaged at school. School based services connects with Charlie where he shares:</a:t>
            </a:r>
          </a:p>
          <a:p>
            <a:pPr eaLnBrk="1" hangingPunct="1">
              <a:defRPr/>
            </a:pPr>
            <a:r>
              <a:rPr lang="en-US"/>
              <a:t>Family recently homeless and living out of car</a:t>
            </a:r>
          </a:p>
          <a:p>
            <a:pPr eaLnBrk="1" hangingPunct="1">
              <a:defRPr/>
            </a:pPr>
            <a:r>
              <a:rPr lang="en-US"/>
              <a:t>Food insecurity</a:t>
            </a:r>
          </a:p>
          <a:p>
            <a:pPr eaLnBrk="1" hangingPunct="1">
              <a:defRPr/>
            </a:pPr>
            <a:r>
              <a:rPr lang="en-US"/>
              <a:t>Feeling anxious and depressed</a:t>
            </a:r>
          </a:p>
        </p:txBody>
      </p:sp>
      <p:sp>
        <p:nvSpPr>
          <p:cNvPr id="111619" name="Title 2">
            <a:extLst>
              <a:ext uri="{FF2B5EF4-FFF2-40B4-BE49-F238E27FC236}">
                <a16:creationId xmlns:a16="http://schemas.microsoft.com/office/drawing/2014/main" id="{03CC4E91-BBB9-9AE8-B471-C598521E5B54}"/>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Person with blue hair and headphones">
            <a:extLst>
              <a:ext uri="{FF2B5EF4-FFF2-40B4-BE49-F238E27FC236}">
                <a16:creationId xmlns:a16="http://schemas.microsoft.com/office/drawing/2014/main" id="{CAA53133-80F3-F135-555C-7D8AF55B024C}"/>
              </a:ext>
            </a:extLst>
          </p:cNvPr>
          <p:cNvPicPr>
            <a:picLocks noGrp="1" noChangeAspect="1"/>
          </p:cNvPicPr>
          <p:nvPr>
            <p:ph type="pic" sz="quarter" idx="17"/>
          </p:nvPr>
        </p:nvPicPr>
        <p:blipFill>
          <a:blip r:embed="rId2"/>
          <a:srcRect l="21696" r="21696"/>
          <a:stretch/>
        </p: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Placeholder 1">
            <a:extLst>
              <a:ext uri="{FF2B5EF4-FFF2-40B4-BE49-F238E27FC236}">
                <a16:creationId xmlns:a16="http://schemas.microsoft.com/office/drawing/2014/main" id="{56AC9868-72C6-8AAE-DA9D-1AA50F64C056}"/>
              </a:ext>
            </a:extLst>
          </p:cNvPr>
          <p:cNvSpPr>
            <a:spLocks noGrp="1" noChangeArrowheads="1"/>
          </p:cNvSpPr>
          <p:nvPr>
            <p:ph type="body" sz="quarter" idx="13"/>
          </p:nvPr>
        </p:nvSpPr>
        <p:spPr>
          <a:xfrm>
            <a:off x="647700" y="1371600"/>
            <a:ext cx="5448300" cy="4316413"/>
          </a:xfrm>
        </p:spPr>
        <p:txBody>
          <a:bodyPr/>
          <a:lstStyle/>
          <a:p>
            <a:pPr marL="342900" indent="-342900" eaLnBrk="1" hangingPunct="1">
              <a:buFontTx/>
              <a:buAutoNum type="arabicPeriod"/>
            </a:pPr>
            <a:r>
              <a:rPr lang="en-US" altLang="en-US"/>
              <a:t>School based services build trust with Charlie and connect with family. </a:t>
            </a:r>
          </a:p>
          <a:p>
            <a:pPr marL="342900" indent="-342900" eaLnBrk="1" hangingPunct="1">
              <a:buFontTx/>
              <a:buAutoNum type="arabicPeriod"/>
            </a:pPr>
            <a:r>
              <a:rPr lang="en-US" altLang="en-US"/>
              <a:t>School and family call Olympic Connect together. </a:t>
            </a:r>
          </a:p>
          <a:p>
            <a:pPr marL="342900" indent="-342900" eaLnBrk="1" hangingPunct="1">
              <a:buFontTx/>
              <a:buAutoNum type="arabicPeriod"/>
            </a:pPr>
            <a:r>
              <a:rPr lang="en-US" altLang="en-US"/>
              <a:t>Family’s case is assigned to Olympic Peninsula YMCA who has expertise working with families in East Jefferson. </a:t>
            </a:r>
          </a:p>
          <a:p>
            <a:pPr marL="342900" indent="-342900" eaLnBrk="1" hangingPunct="1">
              <a:buFontTx/>
              <a:buAutoNum type="arabicPeriod"/>
            </a:pPr>
            <a:r>
              <a:rPr lang="en-US" altLang="en-US"/>
              <a:t>Family and trusted helper identify and prioritize needs and navigate local resources (housing, food bank, financial assistance, behavioral health treatment, social connections)</a:t>
            </a:r>
          </a:p>
          <a:p>
            <a:pPr marL="342900" indent="-342900" eaLnBrk="1" hangingPunct="1">
              <a:buFontTx/>
              <a:buAutoNum type="arabicPeriod"/>
            </a:pPr>
            <a:r>
              <a:rPr lang="en-US" altLang="en-US"/>
              <a:t>Trusted helper tracks outcomes and ensures family doesn’t fall through the cracks. Family works towards self-advocacy and discharge.</a:t>
            </a:r>
          </a:p>
          <a:p>
            <a:pPr marL="342900" indent="-342900" eaLnBrk="1" hangingPunct="1">
              <a:buFontTx/>
              <a:buAutoNum type="arabicPeriod"/>
            </a:pPr>
            <a:endParaRPr lang="en-US" altLang="en-US"/>
          </a:p>
        </p:txBody>
      </p:sp>
      <p:sp>
        <p:nvSpPr>
          <p:cNvPr id="112643" name="Title 2">
            <a:extLst>
              <a:ext uri="{FF2B5EF4-FFF2-40B4-BE49-F238E27FC236}">
                <a16:creationId xmlns:a16="http://schemas.microsoft.com/office/drawing/2014/main" id="{DC8D09DB-96C8-364B-5ADC-E2B137459237}"/>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Person with blue hair and headphones">
            <a:extLst>
              <a:ext uri="{FF2B5EF4-FFF2-40B4-BE49-F238E27FC236}">
                <a16:creationId xmlns:a16="http://schemas.microsoft.com/office/drawing/2014/main" id="{5F1E8004-FE8D-C8C7-896B-C84713B5B522}"/>
              </a:ext>
            </a:extLst>
          </p:cNvPr>
          <p:cNvPicPr>
            <a:picLocks noGrp="1" noChangeAspect="1"/>
          </p:cNvPicPr>
          <p:nvPr>
            <p:ph type="pic" sz="quarter" idx="17"/>
          </p:nvPr>
        </p:nvPicPr>
        <p:blipFill>
          <a:blip r:embed="rId2"/>
          <a:srcRect l="21696" r="21696"/>
          <a:stretch/>
        </p:blip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E17C7C-7A0F-D6E1-6608-6B8EA554F5C8}"/>
              </a:ext>
            </a:extLst>
          </p:cNvPr>
          <p:cNvSpPr>
            <a:spLocks noGrp="1"/>
          </p:cNvSpPr>
          <p:nvPr>
            <p:ph type="body" sz="quarter" idx="13"/>
          </p:nvPr>
        </p:nvSpPr>
        <p:spPr>
          <a:xfrm>
            <a:off x="647700" y="1638300"/>
            <a:ext cx="5448300" cy="4316413"/>
          </a:xfrm>
        </p:spPr>
        <p:txBody>
          <a:bodyPr/>
          <a:lstStyle/>
          <a:p>
            <a:pPr marL="0" indent="0" eaLnBrk="1" hangingPunct="1">
              <a:buFontTx/>
              <a:buNone/>
              <a:defRPr/>
            </a:pPr>
            <a:r>
              <a:rPr lang="en-US"/>
              <a:t>Meet “Dana”, 32 years old, living in Quilcene, WA. </a:t>
            </a:r>
          </a:p>
          <a:p>
            <a:pPr marL="0" indent="0" eaLnBrk="1" hangingPunct="1">
              <a:buFontTx/>
              <a:buNone/>
              <a:defRPr/>
            </a:pPr>
            <a:r>
              <a:rPr lang="en-US"/>
              <a:t>Dana learns about Olympic Connect from a friend. She calls the local phone number seeking help for:</a:t>
            </a:r>
          </a:p>
          <a:p>
            <a:pPr eaLnBrk="1" hangingPunct="1">
              <a:buFont typeface="Arial" panose="020B0604020202020204" pitchFamily="34" charset="0"/>
              <a:buChar char="•"/>
              <a:defRPr/>
            </a:pPr>
            <a:r>
              <a:rPr lang="en-US"/>
              <a:t>Housing is unstable</a:t>
            </a:r>
          </a:p>
          <a:p>
            <a:pPr eaLnBrk="1" hangingPunct="1">
              <a:buFont typeface="Arial" panose="020B0604020202020204" pitchFamily="34" charset="0"/>
              <a:buChar char="•"/>
              <a:defRPr/>
            </a:pPr>
            <a:r>
              <a:rPr lang="en-US"/>
              <a:t>History of substance use disorder and seeking support in her recovery</a:t>
            </a:r>
          </a:p>
          <a:p>
            <a:pPr eaLnBrk="1" hangingPunct="1">
              <a:buFont typeface="Arial" panose="020B0604020202020204" pitchFamily="34" charset="0"/>
              <a:buChar char="•"/>
              <a:defRPr/>
            </a:pPr>
            <a:r>
              <a:rPr lang="en-US"/>
              <a:t>Feeling depressed</a:t>
            </a:r>
          </a:p>
          <a:p>
            <a:pPr eaLnBrk="1" hangingPunct="1">
              <a:buFont typeface="Arial" panose="020B0604020202020204" pitchFamily="34" charset="0"/>
              <a:buChar char="•"/>
              <a:defRPr/>
            </a:pPr>
            <a:r>
              <a:rPr lang="en-US"/>
              <a:t>Currently unemployed. Needs childcare and transportation to effectively seek a job.</a:t>
            </a:r>
          </a:p>
          <a:p>
            <a:pPr eaLnBrk="1" hangingPunct="1">
              <a:buFont typeface="Arial" panose="020B0604020202020204" pitchFamily="34" charset="0"/>
              <a:buChar char="•"/>
              <a:defRPr/>
            </a:pPr>
            <a:endParaRPr lang="en-US"/>
          </a:p>
        </p:txBody>
      </p:sp>
      <p:sp>
        <p:nvSpPr>
          <p:cNvPr id="113667" name="Title 2">
            <a:extLst>
              <a:ext uri="{FF2B5EF4-FFF2-40B4-BE49-F238E27FC236}">
                <a16:creationId xmlns:a16="http://schemas.microsoft.com/office/drawing/2014/main" id="{19F94C36-2F77-B42B-2F2B-BA17CC58B2FC}"/>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Mother and daughter smiling">
            <a:extLst>
              <a:ext uri="{FF2B5EF4-FFF2-40B4-BE49-F238E27FC236}">
                <a16:creationId xmlns:a16="http://schemas.microsoft.com/office/drawing/2014/main" id="{B1C39B59-B3B1-323E-2B0D-86ECD033A59C}"/>
              </a:ext>
            </a:extLst>
          </p:cNvPr>
          <p:cNvPicPr>
            <a:picLocks noGrp="1" noChangeAspect="1"/>
          </p:cNvPicPr>
          <p:nvPr>
            <p:ph type="pic" sz="quarter" idx="17"/>
          </p:nvPr>
        </p:nvPicPr>
        <p:blipFill>
          <a:blip r:embed="rId2"/>
          <a:srcRect l="21682" r="21682"/>
          <a:stretch/>
        </p:blip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E9691-64F2-AC01-ECB7-C2163A2DC876}"/>
              </a:ext>
            </a:extLst>
          </p:cNvPr>
          <p:cNvSpPr>
            <a:spLocks noGrp="1"/>
          </p:cNvSpPr>
          <p:nvPr>
            <p:ph type="body" sz="quarter" idx="13"/>
          </p:nvPr>
        </p:nvSpPr>
        <p:spPr>
          <a:xfrm>
            <a:off x="647700" y="1638300"/>
            <a:ext cx="5448300" cy="4316413"/>
          </a:xfrm>
        </p:spPr>
        <p:txBody>
          <a:bodyPr/>
          <a:lstStyle/>
          <a:p>
            <a:pPr marL="342900" indent="-342900" eaLnBrk="1" hangingPunct="1">
              <a:buFontTx/>
              <a:buAutoNum type="arabicPeriod"/>
              <a:defRPr/>
            </a:pPr>
            <a:r>
              <a:rPr lang="en-US"/>
              <a:t>Olympic Connect shares how the process works with Dana and assigns her case to Quilcene Fire CARES who has expertise in South Jefferson. </a:t>
            </a:r>
          </a:p>
          <a:p>
            <a:pPr marL="342900" indent="-342900" eaLnBrk="1" hangingPunct="1">
              <a:buFontTx/>
              <a:buAutoNum type="arabicPeriod"/>
              <a:defRPr/>
            </a:pPr>
            <a:r>
              <a:rPr lang="en-US"/>
              <a:t>Trusted helper and Dana identify and prioritize her goals. Together, they navigate local resources (transportation, childcare, employment assistance, recovery support, mental health treatment, housing resources).</a:t>
            </a:r>
          </a:p>
          <a:p>
            <a:pPr marL="342900" indent="-342900" eaLnBrk="1" hangingPunct="1">
              <a:buFontTx/>
              <a:buAutoNum type="arabicPeriod"/>
              <a:defRPr/>
            </a:pPr>
            <a:r>
              <a:rPr lang="en-US"/>
              <a:t>Trusted helper tracks outcomes and ensures Dana doesn’t fall through the cracks. </a:t>
            </a:r>
          </a:p>
          <a:p>
            <a:pPr marL="342900" indent="-342900" eaLnBrk="1" hangingPunct="1">
              <a:buFontTx/>
              <a:buAutoNum type="arabicPeriod"/>
              <a:defRPr/>
            </a:pPr>
            <a:r>
              <a:rPr lang="en-US"/>
              <a:t>Dana identifies her needs are met and she is discharged from the program. </a:t>
            </a:r>
          </a:p>
          <a:p>
            <a:pPr eaLnBrk="1" hangingPunct="1">
              <a:buFont typeface="Arial" panose="020B0604020202020204" pitchFamily="34" charset="0"/>
              <a:buChar char="•"/>
              <a:defRPr/>
            </a:pPr>
            <a:endParaRPr lang="en-US"/>
          </a:p>
        </p:txBody>
      </p:sp>
      <p:sp>
        <p:nvSpPr>
          <p:cNvPr id="114691" name="Title 2">
            <a:extLst>
              <a:ext uri="{FF2B5EF4-FFF2-40B4-BE49-F238E27FC236}">
                <a16:creationId xmlns:a16="http://schemas.microsoft.com/office/drawing/2014/main" id="{D47E212E-A85D-34F0-DF05-BE99E3AE7760}"/>
              </a:ext>
            </a:extLst>
          </p:cNvPr>
          <p:cNvSpPr>
            <a:spLocks noGrp="1" noChangeArrowheads="1"/>
          </p:cNvSpPr>
          <p:nvPr>
            <p:ph type="title"/>
          </p:nvPr>
        </p:nvSpPr>
        <p:spPr>
          <a:xfrm>
            <a:off x="647700" y="647700"/>
            <a:ext cx="10896600" cy="723900"/>
          </a:xfrm>
        </p:spPr>
        <p:txBody>
          <a:bodyPr/>
          <a:lstStyle/>
          <a:p>
            <a:pPr eaLnBrk="1" hangingPunct="1"/>
            <a:r>
              <a:rPr lang="en-US" altLang="en-US"/>
              <a:t>Olympic Connect: How does it work?</a:t>
            </a:r>
          </a:p>
        </p:txBody>
      </p:sp>
      <p:pic>
        <p:nvPicPr>
          <p:cNvPr id="6" name="Picture Placeholder 5" descr="Mother and daughter smiling">
            <a:extLst>
              <a:ext uri="{FF2B5EF4-FFF2-40B4-BE49-F238E27FC236}">
                <a16:creationId xmlns:a16="http://schemas.microsoft.com/office/drawing/2014/main" id="{DFF4AB6C-A81B-0A17-6B55-87E522FFF3AA}"/>
              </a:ext>
            </a:extLst>
          </p:cNvPr>
          <p:cNvPicPr>
            <a:picLocks noGrp="1" noChangeAspect="1"/>
          </p:cNvPicPr>
          <p:nvPr>
            <p:ph type="pic" sz="quarter" idx="17"/>
          </p:nvPr>
        </p:nvPicPr>
        <p:blipFill>
          <a:blip r:embed="rId2"/>
          <a:srcRect l="21682" r="21682"/>
          <a:stretch/>
        </p:blip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008D1-4E44-2B51-E226-6D688F96A63E}"/>
              </a:ext>
            </a:extLst>
          </p:cNvPr>
          <p:cNvSpPr>
            <a:spLocks noGrp="1"/>
          </p:cNvSpPr>
          <p:nvPr>
            <p:ph type="body" idx="13"/>
          </p:nvPr>
        </p:nvSpPr>
        <p:spPr>
          <a:xfrm>
            <a:off x="963613" y="4076700"/>
            <a:ext cx="6846887" cy="876300"/>
          </a:xfrm>
        </p:spPr>
        <p:txBody>
          <a:bodyPr/>
          <a:lstStyle/>
          <a:p>
            <a:pPr eaLnBrk="1" hangingPunct="1">
              <a:defRPr/>
            </a:pPr>
            <a:r>
              <a:rPr lang="en-US"/>
              <a:t>Everyone has an important role to play.</a:t>
            </a:r>
          </a:p>
        </p:txBody>
      </p:sp>
      <p:sp>
        <p:nvSpPr>
          <p:cNvPr id="115715" name="Title 2">
            <a:extLst>
              <a:ext uri="{FF2B5EF4-FFF2-40B4-BE49-F238E27FC236}">
                <a16:creationId xmlns:a16="http://schemas.microsoft.com/office/drawing/2014/main" id="{A6F7BAAD-D6AD-6C7C-ABED-0ED7FB7200E1}"/>
              </a:ext>
            </a:extLst>
          </p:cNvPr>
          <p:cNvSpPr>
            <a:spLocks noGrp="1" noChangeArrowheads="1"/>
          </p:cNvSpPr>
          <p:nvPr>
            <p:ph type="title"/>
          </p:nvPr>
        </p:nvSpPr>
        <p:spPr>
          <a:xfrm>
            <a:off x="963613" y="1638300"/>
            <a:ext cx="6846887" cy="2133600"/>
          </a:xfrm>
        </p:spPr>
        <p:txBody>
          <a:bodyPr/>
          <a:lstStyle/>
          <a:p>
            <a:pPr eaLnBrk="1" hangingPunct="1"/>
            <a:r>
              <a:rPr lang="en-US" altLang="en-US"/>
              <a:t>How to partner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2">
            <a:extLst>
              <a:ext uri="{FF2B5EF4-FFF2-40B4-BE49-F238E27FC236}">
                <a16:creationId xmlns:a16="http://schemas.microsoft.com/office/drawing/2014/main" id="{C58AB0A7-5536-53F2-7983-EAE9876DD426}"/>
              </a:ext>
            </a:extLst>
          </p:cNvPr>
          <p:cNvSpPr>
            <a:spLocks noGrp="1" noChangeArrowheads="1"/>
          </p:cNvSpPr>
          <p:nvPr>
            <p:ph type="title"/>
          </p:nvPr>
        </p:nvSpPr>
        <p:spPr>
          <a:xfrm>
            <a:off x="647700" y="647700"/>
            <a:ext cx="10896600" cy="723900"/>
          </a:xfrm>
        </p:spPr>
        <p:txBody>
          <a:bodyPr/>
          <a:lstStyle/>
          <a:p>
            <a:pPr eaLnBrk="1" hangingPunct="1"/>
            <a:r>
              <a:rPr lang="en-US" altLang="en-US"/>
              <a:t>How to partner</a:t>
            </a:r>
          </a:p>
        </p:txBody>
      </p:sp>
      <p:pic>
        <p:nvPicPr>
          <p:cNvPr id="4" name="Picture 3">
            <a:extLst>
              <a:ext uri="{FF2B5EF4-FFF2-40B4-BE49-F238E27FC236}">
                <a16:creationId xmlns:a16="http://schemas.microsoft.com/office/drawing/2014/main" id="{052E4D6D-7ADE-AA20-2247-1E689B979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838" y="4930775"/>
            <a:ext cx="3938587"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7A2BA71-46C0-1325-FB66-81A00B135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783013"/>
            <a:ext cx="2876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8ED4342-B9E5-7EC4-828C-6AB91DFAF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5138" y="2778125"/>
            <a:ext cx="2459037"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B724110-6E10-9131-3A30-237976E78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975" y="1839913"/>
            <a:ext cx="1757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BDFD6DF-AD95-A456-15B9-F70393C214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2350" y="1023938"/>
            <a:ext cx="1344613"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 name="Group 72">
            <a:extLst>
              <a:ext uri="{FF2B5EF4-FFF2-40B4-BE49-F238E27FC236}">
                <a16:creationId xmlns:a16="http://schemas.microsoft.com/office/drawing/2014/main" id="{37A959BA-BC37-6585-7347-1BC72C6E75E9}"/>
              </a:ext>
            </a:extLst>
          </p:cNvPr>
          <p:cNvGrpSpPr>
            <a:grpSpLocks/>
          </p:cNvGrpSpPr>
          <p:nvPr/>
        </p:nvGrpSpPr>
        <p:grpSpPr bwMode="auto">
          <a:xfrm>
            <a:off x="647700" y="1955800"/>
            <a:ext cx="3832225" cy="1138238"/>
            <a:chOff x="647701" y="2202923"/>
            <a:chExt cx="3832859" cy="1139286"/>
          </a:xfrm>
        </p:grpSpPr>
        <p:sp>
          <p:nvSpPr>
            <p:cNvPr id="41" name="TextBox 40">
              <a:extLst>
                <a:ext uri="{FF2B5EF4-FFF2-40B4-BE49-F238E27FC236}">
                  <a16:creationId xmlns:a16="http://schemas.microsoft.com/office/drawing/2014/main" id="{45DCC2D3-EB2F-8188-409A-3EB7AAB17E17}"/>
                </a:ext>
              </a:extLst>
            </p:cNvPr>
            <p:cNvSpPr txBox="1"/>
            <p:nvPr/>
          </p:nvSpPr>
          <p:spPr>
            <a:xfrm>
              <a:off x="647701" y="2202923"/>
              <a:ext cx="3165999" cy="1139286"/>
            </a:xfrm>
            <a:prstGeom prst="rect">
              <a:avLst/>
            </a:prstGeom>
            <a:noFill/>
          </p:spPr>
          <p:txBody>
            <a:bodyPr>
              <a:spAutoFit/>
            </a:bodyPr>
            <a:lstStyle/>
            <a:p>
              <a:pPr eaLnBrk="1" fontAlgn="auto" hangingPunct="1">
                <a:lnSpc>
                  <a:spcPct val="120000"/>
                </a:lnSpc>
                <a:spcBef>
                  <a:spcPts val="1200"/>
                </a:spcBef>
                <a:spcAft>
                  <a:spcPts val="0"/>
                </a:spcAft>
                <a:defRPr/>
              </a:pPr>
              <a:r>
                <a:rPr lang="en-US" sz="1600" b="1">
                  <a:solidFill>
                    <a:srgbClr val="BF5732"/>
                  </a:solidFill>
                  <a:latin typeface="+mn-lt"/>
                </a:rPr>
                <a:t>CONNECT</a:t>
              </a:r>
            </a:p>
            <a:p>
              <a:pPr marL="285750" indent="-285750" eaLnBrk="1" fontAlgn="auto" hangingPunct="1">
                <a:lnSpc>
                  <a:spcPct val="120000"/>
                </a:lnSpc>
                <a:spcBef>
                  <a:spcPts val="0"/>
                </a:spcBef>
                <a:spcAft>
                  <a:spcPts val="0"/>
                </a:spcAft>
                <a:buSzPct val="65000"/>
                <a:buFontTx/>
                <a:buBlip>
                  <a:blip r:embed="rId8"/>
                </a:buBlip>
                <a:defRPr/>
              </a:pPr>
              <a:r>
                <a:rPr lang="en-US" sz="1400">
                  <a:latin typeface="+mn-lt"/>
                </a:rPr>
                <a:t>Identify, screen and connect community members to </a:t>
              </a:r>
              <a:br>
                <a:rPr lang="en-US" sz="1400">
                  <a:latin typeface="+mn-lt"/>
                </a:rPr>
              </a:br>
              <a:r>
                <a:rPr lang="en-US" sz="1400">
                  <a:latin typeface="+mn-lt"/>
                </a:rPr>
                <a:t>Olympic Connect</a:t>
              </a:r>
            </a:p>
          </p:txBody>
        </p:sp>
        <p:cxnSp>
          <p:nvCxnSpPr>
            <p:cNvPr id="58" name="Straight Connector 57">
              <a:extLst>
                <a:ext uri="{FF2B5EF4-FFF2-40B4-BE49-F238E27FC236}">
                  <a16:creationId xmlns:a16="http://schemas.microsoft.com/office/drawing/2014/main" id="{C8CB2381-44E3-1DB8-0FBF-CEA938C2C304}"/>
                </a:ext>
              </a:extLst>
            </p:cNvPr>
            <p:cNvCxnSpPr>
              <a:cxnSpLocks/>
            </p:cNvCxnSpPr>
            <p:nvPr/>
          </p:nvCxnSpPr>
          <p:spPr>
            <a:xfrm>
              <a:off x="1890920" y="2377709"/>
              <a:ext cx="2589640" cy="0"/>
            </a:xfrm>
            <a:prstGeom prst="line">
              <a:avLst/>
            </a:prstGeom>
            <a:ln w="44450">
              <a:solidFill>
                <a:srgbClr val="BF5732"/>
              </a:solidFill>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926BF863-4F88-A41C-2BB9-325C33CF960A}"/>
              </a:ext>
            </a:extLst>
          </p:cNvPr>
          <p:cNvGrpSpPr>
            <a:grpSpLocks/>
          </p:cNvGrpSpPr>
          <p:nvPr/>
        </p:nvGrpSpPr>
        <p:grpSpPr bwMode="auto">
          <a:xfrm>
            <a:off x="647700" y="4195763"/>
            <a:ext cx="3284538" cy="4316412"/>
            <a:chOff x="647700" y="4195769"/>
            <a:chExt cx="3284220" cy="4315702"/>
          </a:xfrm>
        </p:grpSpPr>
        <p:sp>
          <p:nvSpPr>
            <p:cNvPr id="42" name="Text Placeholder 1">
              <a:extLst>
                <a:ext uri="{FF2B5EF4-FFF2-40B4-BE49-F238E27FC236}">
                  <a16:creationId xmlns:a16="http://schemas.microsoft.com/office/drawing/2014/main" id="{CCEDACAC-66BE-F5C9-EFDA-CB980DE65B49}"/>
                </a:ext>
              </a:extLst>
            </p:cNvPr>
            <p:cNvSpPr txBox="1">
              <a:spLocks/>
            </p:cNvSpPr>
            <p:nvPr/>
          </p:nvSpPr>
          <p:spPr>
            <a:xfrm>
              <a:off x="647700" y="4195769"/>
              <a:ext cx="2757221" cy="4315702"/>
            </a:xfrm>
            <a:prstGeom prst="rect">
              <a:avLst/>
            </a:prstGeom>
          </p:spPr>
          <p:txBody>
            <a:bodyPr/>
            <a:lstStyle>
              <a:lvl1pPr marL="293688" indent="-293688" algn="l" defTabSz="914400" rtl="0" eaLnBrk="1" latinLnBrk="0" hangingPunct="1">
                <a:lnSpc>
                  <a:spcPct val="100000"/>
                </a:lnSpc>
                <a:spcBef>
                  <a:spcPts val="1600"/>
                </a:spcBef>
                <a:buClr>
                  <a:schemeClr val="accent2"/>
                </a:buClr>
                <a:buSzPct val="75000"/>
                <a:buFontTx/>
                <a:buBlip>
                  <a:blip r:embed="rId9"/>
                </a:buBlip>
                <a:tabLst/>
                <a:defRPr sz="1800" b="0" i="0" kern="1200">
                  <a:solidFill>
                    <a:schemeClr val="tx2"/>
                  </a:solidFill>
                  <a:latin typeface="+mn-lt"/>
                  <a:ea typeface="+mn-ea"/>
                  <a:cs typeface="+mn-cs"/>
                </a:defRPr>
              </a:lvl1pPr>
              <a:lvl2pPr marL="573088" indent="-287338"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2pPr>
              <a:lvl3pPr marL="804863"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3pPr>
              <a:lvl4pPr marL="1036638"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4pPr>
              <a:lvl5pPr marL="1323975"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1200"/>
                </a:spcBef>
                <a:spcAft>
                  <a:spcPts val="0"/>
                </a:spcAft>
                <a:buFontTx/>
                <a:buNone/>
                <a:defRPr/>
              </a:pPr>
              <a:r>
                <a:rPr lang="en-US" sz="1600" b="1">
                  <a:solidFill>
                    <a:srgbClr val="536C67"/>
                  </a:solidFill>
                </a:rPr>
                <a:t>COORDINATE</a:t>
              </a:r>
            </a:p>
            <a:p>
              <a:pPr fontAlgn="auto">
                <a:lnSpc>
                  <a:spcPct val="120000"/>
                </a:lnSpc>
                <a:spcBef>
                  <a:spcPts val="0"/>
                </a:spcBef>
                <a:spcAft>
                  <a:spcPts val="0"/>
                </a:spcAft>
                <a:buFontTx/>
                <a:buBlip>
                  <a:blip r:embed="rId10"/>
                </a:buBlip>
                <a:defRPr/>
              </a:pPr>
              <a:r>
                <a:rPr lang="en-US" sz="1400"/>
                <a:t>Provide care coordination services to address </a:t>
              </a:r>
              <a:br>
                <a:rPr lang="en-US" sz="1400"/>
              </a:br>
              <a:r>
                <a:rPr lang="en-US" sz="1400"/>
                <a:t>social needs </a:t>
              </a:r>
            </a:p>
            <a:p>
              <a:pPr fontAlgn="auto">
                <a:lnSpc>
                  <a:spcPct val="120000"/>
                </a:lnSpc>
                <a:spcBef>
                  <a:spcPts val="0"/>
                </a:spcBef>
                <a:spcAft>
                  <a:spcPts val="0"/>
                </a:spcAft>
                <a:buFontTx/>
                <a:buBlip>
                  <a:blip r:embed="rId10"/>
                </a:buBlip>
                <a:defRPr/>
              </a:pPr>
              <a:r>
                <a:rPr lang="en-US" sz="1400"/>
                <a:t>Use a hope-centered approach to support community members to meet their goals</a:t>
              </a:r>
            </a:p>
          </p:txBody>
        </p:sp>
        <p:cxnSp>
          <p:nvCxnSpPr>
            <p:cNvPr id="61" name="Straight Connector 60">
              <a:extLst>
                <a:ext uri="{FF2B5EF4-FFF2-40B4-BE49-F238E27FC236}">
                  <a16:creationId xmlns:a16="http://schemas.microsoft.com/office/drawing/2014/main" id="{24F1CE88-DC10-2CFE-C28B-F10121E986D3}"/>
                </a:ext>
              </a:extLst>
            </p:cNvPr>
            <p:cNvCxnSpPr>
              <a:cxnSpLocks/>
            </p:cNvCxnSpPr>
            <p:nvPr/>
          </p:nvCxnSpPr>
          <p:spPr>
            <a:xfrm>
              <a:off x="2220761" y="4389412"/>
              <a:ext cx="1711159" cy="0"/>
            </a:xfrm>
            <a:prstGeom prst="line">
              <a:avLst/>
            </a:prstGeom>
            <a:ln w="44450">
              <a:solidFill>
                <a:schemeClr val="accent6"/>
              </a:solidFill>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40F79ADF-95D0-ACE7-1B45-32CFA67249C8}"/>
              </a:ext>
            </a:extLst>
          </p:cNvPr>
          <p:cNvGrpSpPr>
            <a:grpSpLocks/>
          </p:cNvGrpSpPr>
          <p:nvPr/>
        </p:nvGrpSpPr>
        <p:grpSpPr bwMode="auto">
          <a:xfrm>
            <a:off x="6327775" y="922338"/>
            <a:ext cx="5216525" cy="1169987"/>
            <a:chOff x="6328108" y="921582"/>
            <a:chExt cx="5216191" cy="1170607"/>
          </a:xfrm>
        </p:grpSpPr>
        <p:sp>
          <p:nvSpPr>
            <p:cNvPr id="55" name="Text Placeholder 1">
              <a:extLst>
                <a:ext uri="{FF2B5EF4-FFF2-40B4-BE49-F238E27FC236}">
                  <a16:creationId xmlns:a16="http://schemas.microsoft.com/office/drawing/2014/main" id="{1F7D703C-AEB6-92B3-B71A-8FEF8C720EE3}"/>
                </a:ext>
              </a:extLst>
            </p:cNvPr>
            <p:cNvSpPr txBox="1">
              <a:spLocks/>
            </p:cNvSpPr>
            <p:nvPr/>
          </p:nvSpPr>
          <p:spPr>
            <a:xfrm>
              <a:off x="8115519" y="921582"/>
              <a:ext cx="3428780" cy="1170607"/>
            </a:xfrm>
            <a:prstGeom prst="rect">
              <a:avLst/>
            </a:prstGeom>
          </p:spPr>
          <p:txBody>
            <a:bodyPr/>
            <a:lstStyle>
              <a:lvl1pPr marL="293688" indent="-293688" algn="l" defTabSz="914400" rtl="0" eaLnBrk="1" latinLnBrk="0" hangingPunct="1">
                <a:lnSpc>
                  <a:spcPct val="100000"/>
                </a:lnSpc>
                <a:spcBef>
                  <a:spcPts val="1600"/>
                </a:spcBef>
                <a:buClr>
                  <a:schemeClr val="accent2"/>
                </a:buClr>
                <a:buSzPct val="75000"/>
                <a:buFontTx/>
                <a:buBlip>
                  <a:blip r:embed="rId9"/>
                </a:buBlip>
                <a:tabLst/>
                <a:defRPr sz="1800" b="0" i="0" kern="1200">
                  <a:solidFill>
                    <a:schemeClr val="tx2"/>
                  </a:solidFill>
                  <a:latin typeface="+mn-lt"/>
                  <a:ea typeface="+mn-ea"/>
                  <a:cs typeface="+mn-cs"/>
                </a:defRPr>
              </a:lvl1pPr>
              <a:lvl2pPr marL="573088" indent="-287338"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2pPr>
              <a:lvl3pPr marL="804863"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3pPr>
              <a:lvl4pPr marL="1036638"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4pPr>
              <a:lvl5pPr marL="1323975"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FontTx/>
                <a:buNone/>
                <a:defRPr/>
              </a:pPr>
              <a:r>
                <a:rPr lang="en-US" sz="1600" b="1">
                  <a:solidFill>
                    <a:schemeClr val="accent3"/>
                  </a:solidFill>
                </a:rPr>
                <a:t>LEARN</a:t>
              </a:r>
            </a:p>
            <a:p>
              <a:pPr marL="296863" indent="-296863" fontAlgn="auto">
                <a:lnSpc>
                  <a:spcPct val="120000"/>
                </a:lnSpc>
                <a:spcBef>
                  <a:spcPts val="0"/>
                </a:spcBef>
                <a:spcAft>
                  <a:spcPts val="0"/>
                </a:spcAft>
                <a:defRPr/>
              </a:pPr>
              <a:r>
                <a:rPr lang="en-US" sz="1400"/>
                <a:t>Sign up for OCH’s e-newsletter</a:t>
              </a:r>
            </a:p>
            <a:p>
              <a:pPr marL="296863" indent="-296863" fontAlgn="auto">
                <a:lnSpc>
                  <a:spcPct val="120000"/>
                </a:lnSpc>
                <a:spcBef>
                  <a:spcPts val="0"/>
                </a:spcBef>
                <a:spcAft>
                  <a:spcPts val="0"/>
                </a:spcAft>
                <a:defRPr/>
              </a:pPr>
              <a:r>
                <a:rPr lang="en-US" sz="1400"/>
                <a:t>Participate in an OCH convening, learning opportunity, or event</a:t>
              </a:r>
            </a:p>
          </p:txBody>
        </p:sp>
        <p:cxnSp>
          <p:nvCxnSpPr>
            <p:cNvPr id="64" name="Straight Connector 63">
              <a:extLst>
                <a:ext uri="{FF2B5EF4-FFF2-40B4-BE49-F238E27FC236}">
                  <a16:creationId xmlns:a16="http://schemas.microsoft.com/office/drawing/2014/main" id="{6A067747-5D04-9487-DEF4-1591D2EE61EA}"/>
                </a:ext>
              </a:extLst>
            </p:cNvPr>
            <p:cNvCxnSpPr>
              <a:cxnSpLocks/>
            </p:cNvCxnSpPr>
            <p:nvPr/>
          </p:nvCxnSpPr>
          <p:spPr>
            <a:xfrm>
              <a:off x="6328108" y="1118536"/>
              <a:ext cx="1666768" cy="0"/>
            </a:xfrm>
            <a:prstGeom prst="line">
              <a:avLst/>
            </a:prstGeom>
            <a:ln w="44450">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72" name="Group 71">
            <a:extLst>
              <a:ext uri="{FF2B5EF4-FFF2-40B4-BE49-F238E27FC236}">
                <a16:creationId xmlns:a16="http://schemas.microsoft.com/office/drawing/2014/main" id="{66390A25-0B59-4A19-95A4-C516D9CE62F7}"/>
              </a:ext>
            </a:extLst>
          </p:cNvPr>
          <p:cNvGrpSpPr>
            <a:grpSpLocks/>
          </p:cNvGrpSpPr>
          <p:nvPr/>
        </p:nvGrpSpPr>
        <p:grpSpPr bwMode="auto">
          <a:xfrm>
            <a:off x="6623050" y="2579688"/>
            <a:ext cx="4921250" cy="2063750"/>
            <a:chOff x="6622869" y="2579114"/>
            <a:chExt cx="4921432" cy="2064855"/>
          </a:xfrm>
        </p:grpSpPr>
        <p:sp>
          <p:nvSpPr>
            <p:cNvPr id="57" name="Text Placeholder 1">
              <a:extLst>
                <a:ext uri="{FF2B5EF4-FFF2-40B4-BE49-F238E27FC236}">
                  <a16:creationId xmlns:a16="http://schemas.microsoft.com/office/drawing/2014/main" id="{C6AE0CEA-D827-48EA-1238-91EBEAC86E27}"/>
                </a:ext>
              </a:extLst>
            </p:cNvPr>
            <p:cNvSpPr txBox="1">
              <a:spLocks/>
            </p:cNvSpPr>
            <p:nvPr/>
          </p:nvSpPr>
          <p:spPr>
            <a:xfrm>
              <a:off x="8115174" y="2579114"/>
              <a:ext cx="3429127" cy="2064855"/>
            </a:xfrm>
            <a:prstGeom prst="rect">
              <a:avLst/>
            </a:prstGeom>
          </p:spPr>
          <p:txBody>
            <a:bodyPr/>
            <a:lstStyle>
              <a:lvl1pPr marL="293688" indent="-293688" algn="l" defTabSz="914400" rtl="0" eaLnBrk="1" latinLnBrk="0" hangingPunct="1">
                <a:lnSpc>
                  <a:spcPct val="100000"/>
                </a:lnSpc>
                <a:spcBef>
                  <a:spcPts val="1600"/>
                </a:spcBef>
                <a:buClr>
                  <a:schemeClr val="accent2"/>
                </a:buClr>
                <a:buSzPct val="75000"/>
                <a:buFontTx/>
                <a:buBlip>
                  <a:blip r:embed="rId9"/>
                </a:buBlip>
                <a:tabLst/>
                <a:defRPr sz="1800" b="0" i="0" kern="1200">
                  <a:solidFill>
                    <a:schemeClr val="tx2"/>
                  </a:solidFill>
                  <a:latin typeface="+mn-lt"/>
                  <a:ea typeface="+mn-ea"/>
                  <a:cs typeface="+mn-cs"/>
                </a:defRPr>
              </a:lvl1pPr>
              <a:lvl2pPr marL="573088" indent="-287338"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2pPr>
              <a:lvl3pPr marL="804863"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3pPr>
              <a:lvl4pPr marL="1036638"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4pPr>
              <a:lvl5pPr marL="1323975"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1200"/>
                </a:spcBef>
                <a:spcAft>
                  <a:spcPts val="0"/>
                </a:spcAft>
                <a:buFontTx/>
                <a:buNone/>
                <a:defRPr/>
              </a:pPr>
              <a:r>
                <a:rPr lang="en-US" sz="1600" b="1">
                  <a:solidFill>
                    <a:srgbClr val="C6A13D"/>
                  </a:solidFill>
                </a:rPr>
                <a:t>PROVIDE</a:t>
              </a:r>
            </a:p>
            <a:p>
              <a:pPr marL="296863" indent="-296863" fontAlgn="auto">
                <a:lnSpc>
                  <a:spcPct val="120000"/>
                </a:lnSpc>
                <a:spcBef>
                  <a:spcPts val="0"/>
                </a:spcBef>
                <a:spcAft>
                  <a:spcPts val="0"/>
                </a:spcAft>
                <a:buSzPct val="65000"/>
                <a:buFontTx/>
                <a:buBlip>
                  <a:blip r:embed="rId11"/>
                </a:buBlip>
                <a:defRPr/>
              </a:pPr>
              <a:r>
                <a:rPr lang="en-US" sz="1400"/>
                <a:t>Contribute to a regional resource directory</a:t>
              </a:r>
            </a:p>
            <a:p>
              <a:pPr marL="296863" indent="-296863" fontAlgn="auto">
                <a:lnSpc>
                  <a:spcPct val="120000"/>
                </a:lnSpc>
                <a:spcBef>
                  <a:spcPts val="0"/>
                </a:spcBef>
                <a:spcAft>
                  <a:spcPts val="0"/>
                </a:spcAft>
                <a:buSzPct val="65000"/>
                <a:buFontTx/>
                <a:buBlip>
                  <a:blip r:embed="rId11"/>
                </a:buBlip>
                <a:defRPr/>
              </a:pPr>
              <a:r>
                <a:rPr lang="en-US" sz="1400"/>
                <a:t>Provide resources and services to community members</a:t>
              </a:r>
            </a:p>
            <a:p>
              <a:pPr marL="296863" indent="-296863" fontAlgn="auto">
                <a:lnSpc>
                  <a:spcPct val="120000"/>
                </a:lnSpc>
                <a:spcBef>
                  <a:spcPts val="0"/>
                </a:spcBef>
                <a:spcAft>
                  <a:spcPts val="0"/>
                </a:spcAft>
                <a:buSzPct val="65000"/>
                <a:buFontTx/>
                <a:buBlip>
                  <a:blip r:embed="rId11"/>
                </a:buBlip>
                <a:defRPr/>
              </a:pPr>
              <a:r>
                <a:rPr lang="en-US" sz="1400"/>
                <a:t>Expand &amp; enhance access to </a:t>
              </a:r>
              <a:br>
                <a:rPr lang="en-US" sz="1400"/>
              </a:br>
              <a:r>
                <a:rPr lang="en-US" sz="1400"/>
                <a:t>social care</a:t>
              </a:r>
            </a:p>
          </p:txBody>
        </p:sp>
        <p:cxnSp>
          <p:nvCxnSpPr>
            <p:cNvPr id="66" name="Straight Connector 65">
              <a:extLst>
                <a:ext uri="{FF2B5EF4-FFF2-40B4-BE49-F238E27FC236}">
                  <a16:creationId xmlns:a16="http://schemas.microsoft.com/office/drawing/2014/main" id="{669C5C3B-A16A-AAED-FE1E-C8CE2E12D9BC}"/>
                </a:ext>
              </a:extLst>
            </p:cNvPr>
            <p:cNvCxnSpPr>
              <a:cxnSpLocks/>
            </p:cNvCxnSpPr>
            <p:nvPr/>
          </p:nvCxnSpPr>
          <p:spPr>
            <a:xfrm>
              <a:off x="6622869" y="2755420"/>
              <a:ext cx="1371651" cy="0"/>
            </a:xfrm>
            <a:prstGeom prst="line">
              <a:avLst/>
            </a:prstGeom>
            <a:ln w="44450">
              <a:solidFill>
                <a:schemeClr val="accent4"/>
              </a:solidFill>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5ECAF80C-CF21-B2AB-3AAF-3B069EE35F9A}"/>
              </a:ext>
            </a:extLst>
          </p:cNvPr>
          <p:cNvGrpSpPr>
            <a:grpSpLocks/>
          </p:cNvGrpSpPr>
          <p:nvPr/>
        </p:nvGrpSpPr>
        <p:grpSpPr bwMode="auto">
          <a:xfrm>
            <a:off x="7407275" y="4725988"/>
            <a:ext cx="4137025" cy="4314825"/>
            <a:chOff x="7406640" y="4725559"/>
            <a:chExt cx="4137659" cy="4315702"/>
          </a:xfrm>
        </p:grpSpPr>
        <p:sp>
          <p:nvSpPr>
            <p:cNvPr id="56" name="Text Placeholder 1">
              <a:extLst>
                <a:ext uri="{FF2B5EF4-FFF2-40B4-BE49-F238E27FC236}">
                  <a16:creationId xmlns:a16="http://schemas.microsoft.com/office/drawing/2014/main" id="{A9CAD142-CCEC-47B7-3A10-4D89B6F8AF8C}"/>
                </a:ext>
              </a:extLst>
            </p:cNvPr>
            <p:cNvSpPr txBox="1">
              <a:spLocks/>
            </p:cNvSpPr>
            <p:nvPr/>
          </p:nvSpPr>
          <p:spPr>
            <a:xfrm>
              <a:off x="8114774" y="4725559"/>
              <a:ext cx="3429525" cy="4315702"/>
            </a:xfrm>
            <a:prstGeom prst="rect">
              <a:avLst/>
            </a:prstGeom>
          </p:spPr>
          <p:txBody>
            <a:bodyPr/>
            <a:lstStyle>
              <a:lvl1pPr marL="293688" indent="-293688" algn="l" defTabSz="914400" rtl="0" eaLnBrk="1" latinLnBrk="0" hangingPunct="1">
                <a:lnSpc>
                  <a:spcPct val="100000"/>
                </a:lnSpc>
                <a:spcBef>
                  <a:spcPts val="1600"/>
                </a:spcBef>
                <a:buClr>
                  <a:schemeClr val="accent2"/>
                </a:buClr>
                <a:buSzPct val="75000"/>
                <a:buFontTx/>
                <a:buBlip>
                  <a:blip r:embed="rId9"/>
                </a:buBlip>
                <a:tabLst/>
                <a:defRPr sz="1800" b="0" i="0" kern="1200">
                  <a:solidFill>
                    <a:schemeClr val="tx2"/>
                  </a:solidFill>
                  <a:latin typeface="+mn-lt"/>
                  <a:ea typeface="+mn-ea"/>
                  <a:cs typeface="+mn-cs"/>
                </a:defRPr>
              </a:lvl1pPr>
              <a:lvl2pPr marL="573088" indent="-287338"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2pPr>
              <a:lvl3pPr marL="804863"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3pPr>
              <a:lvl4pPr marL="1036638"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4pPr>
              <a:lvl5pPr marL="1323975" indent="-231775" algn="l" defTabSz="914400" rtl="0" eaLnBrk="1" latinLnBrk="0" hangingPunct="1">
                <a:lnSpc>
                  <a:spcPct val="100000"/>
                </a:lnSpc>
                <a:spcBef>
                  <a:spcPts val="600"/>
                </a:spcBef>
                <a:buClr>
                  <a:schemeClr val="accent2"/>
                </a:buClr>
                <a:buSzPct val="75000"/>
                <a:buFontTx/>
                <a:buBlip>
                  <a:blip r:embed="rId9"/>
                </a:buBlip>
                <a:tabLst/>
                <a:defRPr sz="16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1200"/>
                </a:spcBef>
                <a:spcAft>
                  <a:spcPts val="0"/>
                </a:spcAft>
                <a:buFontTx/>
                <a:buNone/>
                <a:defRPr/>
              </a:pPr>
              <a:r>
                <a:rPr lang="en-US" sz="1600" b="1">
                  <a:solidFill>
                    <a:srgbClr val="545244"/>
                  </a:solidFill>
                </a:rPr>
                <a:t>CHAMPION</a:t>
              </a:r>
            </a:p>
            <a:p>
              <a:pPr fontAlgn="auto">
                <a:lnSpc>
                  <a:spcPct val="120000"/>
                </a:lnSpc>
                <a:spcBef>
                  <a:spcPts val="0"/>
                </a:spcBef>
                <a:spcAft>
                  <a:spcPts val="0"/>
                </a:spcAft>
                <a:buSzPct val="65000"/>
                <a:buFontTx/>
                <a:buBlip>
                  <a:blip r:embed="rId12"/>
                </a:buBlip>
                <a:defRPr/>
              </a:pPr>
              <a:r>
                <a:rPr lang="en-US" sz="1400"/>
                <a:t>Governance partner</a:t>
              </a:r>
            </a:p>
            <a:p>
              <a:pPr fontAlgn="auto">
                <a:lnSpc>
                  <a:spcPct val="120000"/>
                </a:lnSpc>
                <a:spcBef>
                  <a:spcPts val="0"/>
                </a:spcBef>
                <a:spcAft>
                  <a:spcPts val="0"/>
                </a:spcAft>
                <a:buSzPct val="65000"/>
                <a:buFontTx/>
                <a:buBlip>
                  <a:blip r:embed="rId12"/>
                </a:buBlip>
                <a:defRPr/>
              </a:pPr>
              <a:r>
                <a:rPr lang="en-US" sz="1400"/>
                <a:t>Advisory group member</a:t>
              </a:r>
            </a:p>
            <a:p>
              <a:pPr fontAlgn="auto">
                <a:lnSpc>
                  <a:spcPct val="120000"/>
                </a:lnSpc>
                <a:spcBef>
                  <a:spcPts val="0"/>
                </a:spcBef>
                <a:spcAft>
                  <a:spcPts val="0"/>
                </a:spcAft>
                <a:buSzPct val="65000"/>
                <a:buFontTx/>
                <a:buBlip>
                  <a:blip r:embed="rId12"/>
                </a:buBlip>
                <a:defRPr/>
              </a:pPr>
              <a:r>
                <a:rPr lang="en-US" sz="1400"/>
                <a:t>Olympic Connect Ambassador</a:t>
              </a:r>
            </a:p>
          </p:txBody>
        </p:sp>
        <p:cxnSp>
          <p:nvCxnSpPr>
            <p:cNvPr id="68" name="Straight Connector 67">
              <a:extLst>
                <a:ext uri="{FF2B5EF4-FFF2-40B4-BE49-F238E27FC236}">
                  <a16:creationId xmlns:a16="http://schemas.microsoft.com/office/drawing/2014/main" id="{B40E1527-1768-2D0D-07BA-03A4FEB6E11C}"/>
                </a:ext>
              </a:extLst>
            </p:cNvPr>
            <p:cNvCxnSpPr>
              <a:cxnSpLocks/>
            </p:cNvCxnSpPr>
            <p:nvPr/>
          </p:nvCxnSpPr>
          <p:spPr>
            <a:xfrm>
              <a:off x="7406640" y="4911334"/>
              <a:ext cx="587465" cy="0"/>
            </a:xfrm>
            <a:prstGeom prst="line">
              <a:avLst/>
            </a:prstGeom>
            <a:ln w="44450">
              <a:solidFill>
                <a:schemeClr val="tx2"/>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childTnLst>
                          </p:cTn>
                        </p:par>
                        <p:par>
                          <p:cTn id="25" fill="hold" nodeType="afterGroup">
                            <p:stCondLst>
                              <p:cond delay="1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childTnLst>
                          </p:cTn>
                        </p:par>
                        <p:par>
                          <p:cTn id="32" fill="hold" nodeType="afterGroup">
                            <p:stCondLst>
                              <p:cond delay="2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fade">
                                      <p:cBhvr>
                                        <p:cTn id="3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5245"/>
        </a:solidFill>
        <a:effectLst/>
      </p:bgPr>
    </p:bg>
    <p:spTree>
      <p:nvGrpSpPr>
        <p:cNvPr id="1" name=""/>
        <p:cNvGrpSpPr/>
        <p:nvPr/>
      </p:nvGrpSpPr>
      <p:grpSpPr>
        <a:xfrm>
          <a:off x="0" y="0"/>
          <a:ext cx="0" cy="0"/>
          <a:chOff x="0" y="0"/>
          <a:chExt cx="0" cy="0"/>
        </a:xfrm>
      </p:grpSpPr>
      <p:pic>
        <p:nvPicPr>
          <p:cNvPr id="72706" name="Picture 5">
            <a:extLst>
              <a:ext uri="{FF2B5EF4-FFF2-40B4-BE49-F238E27FC236}">
                <a16:creationId xmlns:a16="http://schemas.microsoft.com/office/drawing/2014/main" id="{7DEF407E-FC2D-6D6F-C361-FCD36D353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1319213"/>
            <a:ext cx="12192000" cy="827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Placeholder 2">
            <a:extLst>
              <a:ext uri="{FF2B5EF4-FFF2-40B4-BE49-F238E27FC236}">
                <a16:creationId xmlns:a16="http://schemas.microsoft.com/office/drawing/2014/main" id="{D10AD0E5-7940-C4E8-E202-C3EC693F1200}"/>
              </a:ext>
            </a:extLst>
          </p:cNvPr>
          <p:cNvSpPr>
            <a:spLocks noGrp="1" noChangeArrowheads="1"/>
          </p:cNvSpPr>
          <p:nvPr>
            <p:ph type="body" sz="quarter" idx="13"/>
          </p:nvPr>
        </p:nvSpPr>
        <p:spPr>
          <a:xfrm>
            <a:off x="647700" y="1638300"/>
            <a:ext cx="3154363" cy="4244975"/>
          </a:xfrm>
        </p:spPr>
        <p:txBody>
          <a:bodyPr/>
          <a:lstStyle/>
          <a:p>
            <a:pPr eaLnBrk="1" hangingPunct="1"/>
            <a:r>
              <a:rPr lang="en-US" altLang="en-US" sz="1400"/>
              <a:t>A non-profit organization that serves Clallam, Jefferson, and Kitsap counties.</a:t>
            </a:r>
          </a:p>
          <a:p>
            <a:pPr eaLnBrk="1" hangingPunct="1"/>
            <a:r>
              <a:rPr lang="en-US" altLang="en-US" sz="1400"/>
              <a:t>Partner with 7 Sovereign Nations: Hoh, Jamestown S’Klallam, Lower Elwha Klallam, Makah, Port Gamble S’Klallam, Quileute, Suquamish.</a:t>
            </a:r>
          </a:p>
          <a:p>
            <a:pPr eaLnBrk="1" hangingPunct="1"/>
            <a:r>
              <a:rPr lang="en-US" altLang="en-US" sz="1400"/>
              <a:t>Overarching goal to “improve individual and population health and advance equity by addressing the determinants of health.”</a:t>
            </a:r>
          </a:p>
        </p:txBody>
      </p:sp>
      <p:sp>
        <p:nvSpPr>
          <p:cNvPr id="72708" name="Title 18">
            <a:extLst>
              <a:ext uri="{FF2B5EF4-FFF2-40B4-BE49-F238E27FC236}">
                <a16:creationId xmlns:a16="http://schemas.microsoft.com/office/drawing/2014/main" id="{89D8A4D9-71B3-6A5F-0FFE-61531498F500}"/>
              </a:ext>
            </a:extLst>
          </p:cNvPr>
          <p:cNvSpPr>
            <a:spLocks noGrp="1" noChangeArrowheads="1"/>
          </p:cNvSpPr>
          <p:nvPr>
            <p:ph type="title"/>
          </p:nvPr>
        </p:nvSpPr>
        <p:spPr>
          <a:xfrm>
            <a:off x="647700" y="647700"/>
            <a:ext cx="10896600" cy="723900"/>
          </a:xfrm>
        </p:spPr>
        <p:txBody>
          <a:bodyPr/>
          <a:lstStyle/>
          <a:p>
            <a:pPr eaLnBrk="1" hangingPunct="1"/>
            <a:r>
              <a:rPr lang="en-US" altLang="en-US" b="1"/>
              <a:t>Who we are</a:t>
            </a:r>
          </a:p>
        </p:txBody>
      </p:sp>
      <p:sp>
        <p:nvSpPr>
          <p:cNvPr id="22" name="Rectangle 21">
            <a:extLst>
              <a:ext uri="{FF2B5EF4-FFF2-40B4-BE49-F238E27FC236}">
                <a16:creationId xmlns:a16="http://schemas.microsoft.com/office/drawing/2014/main" id="{6FA5867E-BBB9-6F9B-FC87-0AAB892B2AB7}"/>
              </a:ext>
            </a:extLst>
          </p:cNvPr>
          <p:cNvSpPr/>
          <p:nvPr/>
        </p:nvSpPr>
        <p:spPr>
          <a:xfrm>
            <a:off x="0" y="0"/>
            <a:ext cx="12192000" cy="6858000"/>
          </a:xfrm>
          <a:prstGeom prst="rect">
            <a:avLst/>
          </a:prstGeom>
          <a:noFill/>
          <a:ln w="381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3">
            <a:extLst>
              <a:ext uri="{FF2B5EF4-FFF2-40B4-BE49-F238E27FC236}">
                <a16:creationId xmlns:a16="http://schemas.microsoft.com/office/drawing/2014/main" id="{02F3F9EC-97D6-9F4F-AFED-17CA054D8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1955800"/>
            <a:ext cx="695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1" name="Graphic 17">
            <a:extLst>
              <a:ext uri="{FF2B5EF4-FFF2-40B4-BE49-F238E27FC236}">
                <a16:creationId xmlns:a16="http://schemas.microsoft.com/office/drawing/2014/main" id="{7C5AA765-C61A-4649-3C32-F6430AC8B678}"/>
              </a:ext>
            </a:extLst>
          </p:cNvPr>
          <p:cNvGrpSpPr>
            <a:grpSpLocks/>
          </p:cNvGrpSpPr>
          <p:nvPr/>
        </p:nvGrpSpPr>
        <p:grpSpPr bwMode="auto">
          <a:xfrm>
            <a:off x="9136063" y="2511425"/>
            <a:ext cx="1135062" cy="801688"/>
            <a:chOff x="9135982" y="2511498"/>
            <a:chExt cx="1135219" cy="802282"/>
          </a:xfrm>
        </p:grpSpPr>
        <p:sp>
          <p:nvSpPr>
            <p:cNvPr id="119871" name="Freeform 29">
              <a:extLst>
                <a:ext uri="{FF2B5EF4-FFF2-40B4-BE49-F238E27FC236}">
                  <a16:creationId xmlns:a16="http://schemas.microsoft.com/office/drawing/2014/main" id="{CE138541-B2C7-9F1E-DADA-6CD164329253}"/>
                </a:ext>
              </a:extLst>
            </p:cNvPr>
            <p:cNvSpPr>
              <a:spLocks/>
            </p:cNvSpPr>
            <p:nvPr/>
          </p:nvSpPr>
          <p:spPr bwMode="auto">
            <a:xfrm>
              <a:off x="9135982" y="2511498"/>
              <a:ext cx="1135219" cy="801546"/>
            </a:xfrm>
            <a:custGeom>
              <a:avLst/>
              <a:gdLst>
                <a:gd name="T0" fmla="*/ 872651 w 1135219"/>
                <a:gd name="T1" fmla="*/ 64664 h 801546"/>
                <a:gd name="T2" fmla="*/ 1120720 w 1135219"/>
                <a:gd name="T3" fmla="*/ 525119 h 801546"/>
                <a:gd name="T4" fmla="*/ 218986 w 1135219"/>
                <a:gd name="T5" fmla="*/ 794476 h 801546"/>
                <a:gd name="T6" fmla="*/ 414 w 1135219"/>
                <a:gd name="T7" fmla="*/ 374140 h 801546"/>
                <a:gd name="T8" fmla="*/ 169344 w 1135219"/>
                <a:gd name="T9" fmla="*/ 127816 h 801546"/>
                <a:gd name="T10" fmla="*/ 413795 w 1135219"/>
                <a:gd name="T11" fmla="*/ 10943 h 801546"/>
                <a:gd name="T12" fmla="*/ 872651 w 1135219"/>
                <a:gd name="T13" fmla="*/ 64664 h 8015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5219" h="801546">
                  <a:moveTo>
                    <a:pt x="872651" y="64664"/>
                  </a:moveTo>
                  <a:cubicBezTo>
                    <a:pt x="1025534" y="131781"/>
                    <a:pt x="1184632" y="308869"/>
                    <a:pt x="1120720" y="525119"/>
                  </a:cubicBezTo>
                  <a:cubicBezTo>
                    <a:pt x="1047658" y="772263"/>
                    <a:pt x="425676" y="822840"/>
                    <a:pt x="218986" y="794476"/>
                  </a:cubicBezTo>
                  <a:cubicBezTo>
                    <a:pt x="12364" y="766112"/>
                    <a:pt x="9428" y="518216"/>
                    <a:pt x="414" y="374140"/>
                  </a:cubicBezTo>
                  <a:cubicBezTo>
                    <a:pt x="-3136" y="317275"/>
                    <a:pt x="13115" y="276609"/>
                    <a:pt x="169344" y="127816"/>
                  </a:cubicBezTo>
                  <a:cubicBezTo>
                    <a:pt x="240836" y="59674"/>
                    <a:pt x="332061" y="33360"/>
                    <a:pt x="413795" y="10943"/>
                  </a:cubicBezTo>
                  <a:cubicBezTo>
                    <a:pt x="535815" y="-22548"/>
                    <a:pt x="789551" y="28166"/>
                    <a:pt x="872651" y="64664"/>
                  </a:cubicBezTo>
                  <a:close/>
                </a:path>
              </a:pathLst>
            </a:custGeom>
            <a:solidFill>
              <a:srgbClr val="C6A13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72" name="Freeform 30">
              <a:extLst>
                <a:ext uri="{FF2B5EF4-FFF2-40B4-BE49-F238E27FC236}">
                  <a16:creationId xmlns:a16="http://schemas.microsoft.com/office/drawing/2014/main" id="{26AE011B-F4FC-53C4-A4F5-A1EBAACFC23C}"/>
                </a:ext>
              </a:extLst>
            </p:cNvPr>
            <p:cNvSpPr>
              <a:spLocks/>
            </p:cNvSpPr>
            <p:nvPr/>
          </p:nvSpPr>
          <p:spPr bwMode="auto">
            <a:xfrm>
              <a:off x="9143429" y="3004289"/>
              <a:ext cx="663702" cy="309491"/>
            </a:xfrm>
            <a:custGeom>
              <a:avLst/>
              <a:gdLst>
                <a:gd name="T0" fmla="*/ 663703 w 663702"/>
                <a:gd name="T1" fmla="*/ 281113 h 309491"/>
                <a:gd name="T2" fmla="*/ 211538 w 663702"/>
                <a:gd name="T3" fmla="*/ 301617 h 309491"/>
                <a:gd name="T4" fmla="*/ 0 w 663702"/>
                <a:gd name="T5" fmla="*/ 0 h 309491"/>
                <a:gd name="T6" fmla="*/ 102355 w 663702"/>
                <a:gd name="T7" fmla="*/ 110996 h 309491"/>
                <a:gd name="T8" fmla="*/ 343391 w 663702"/>
                <a:gd name="T9" fmla="*/ 199916 h 309491"/>
                <a:gd name="T10" fmla="*/ 663703 w 663702"/>
                <a:gd name="T11" fmla="*/ 281044 h 3094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3702" h="309491">
                  <a:moveTo>
                    <a:pt x="663703" y="281113"/>
                  </a:moveTo>
                  <a:cubicBezTo>
                    <a:pt x="491973" y="314603"/>
                    <a:pt x="302763" y="314193"/>
                    <a:pt x="211538" y="301617"/>
                  </a:cubicBezTo>
                  <a:cubicBezTo>
                    <a:pt x="53806" y="279951"/>
                    <a:pt x="11540" y="140112"/>
                    <a:pt x="0" y="0"/>
                  </a:cubicBezTo>
                  <a:cubicBezTo>
                    <a:pt x="37009" y="20026"/>
                    <a:pt x="67941" y="57207"/>
                    <a:pt x="102355" y="110996"/>
                  </a:cubicBezTo>
                  <a:cubicBezTo>
                    <a:pt x="158551" y="198891"/>
                    <a:pt x="300578" y="197387"/>
                    <a:pt x="343391" y="199916"/>
                  </a:cubicBezTo>
                  <a:cubicBezTo>
                    <a:pt x="503171" y="209348"/>
                    <a:pt x="620070" y="273116"/>
                    <a:pt x="663703" y="281044"/>
                  </a:cubicBezTo>
                  <a:lnTo>
                    <a:pt x="663703" y="281113"/>
                  </a:lnTo>
                  <a:close/>
                </a:path>
              </a:pathLst>
            </a:custGeom>
            <a:solidFill>
              <a:srgbClr val="8C773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2" name="Graphic 17">
            <a:extLst>
              <a:ext uri="{FF2B5EF4-FFF2-40B4-BE49-F238E27FC236}">
                <a16:creationId xmlns:a16="http://schemas.microsoft.com/office/drawing/2014/main" id="{F38EA837-ABBE-C300-039D-FEE45F682CD6}"/>
              </a:ext>
            </a:extLst>
          </p:cNvPr>
          <p:cNvGrpSpPr>
            <a:grpSpLocks/>
          </p:cNvGrpSpPr>
          <p:nvPr/>
        </p:nvGrpSpPr>
        <p:grpSpPr bwMode="auto">
          <a:xfrm>
            <a:off x="7226300" y="1695450"/>
            <a:ext cx="1108075" cy="925513"/>
            <a:chOff x="7227017" y="1696184"/>
            <a:chExt cx="1107952" cy="925496"/>
          </a:xfrm>
        </p:grpSpPr>
        <p:sp>
          <p:nvSpPr>
            <p:cNvPr id="119868" name="Freeform 32">
              <a:extLst>
                <a:ext uri="{FF2B5EF4-FFF2-40B4-BE49-F238E27FC236}">
                  <a16:creationId xmlns:a16="http://schemas.microsoft.com/office/drawing/2014/main" id="{3B7D65C8-DA2D-4F25-4889-6ACA77C7358E}"/>
                </a:ext>
              </a:extLst>
            </p:cNvPr>
            <p:cNvSpPr>
              <a:spLocks/>
            </p:cNvSpPr>
            <p:nvPr/>
          </p:nvSpPr>
          <p:spPr bwMode="auto">
            <a:xfrm>
              <a:off x="7227017" y="1696184"/>
              <a:ext cx="1107952" cy="925408"/>
            </a:xfrm>
            <a:custGeom>
              <a:avLst/>
              <a:gdLst>
                <a:gd name="T0" fmla="*/ 162517 w 1107952"/>
                <a:gd name="T1" fmla="*/ 81066 h 925408"/>
                <a:gd name="T2" fmla="*/ 94508 w 1107952"/>
                <a:gd name="T3" fmla="*/ 795432 h 925408"/>
                <a:gd name="T4" fmla="*/ 998905 w 1107952"/>
                <a:gd name="T5" fmla="*/ 751553 h 925408"/>
                <a:gd name="T6" fmla="*/ 1012083 w 1107952"/>
                <a:gd name="T7" fmla="*/ 200468 h 925408"/>
                <a:gd name="T8" fmla="*/ 162517 w 1107952"/>
                <a:gd name="T9" fmla="*/ 81134 h 9254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7952" h="925408">
                  <a:moveTo>
                    <a:pt x="162517" y="81066"/>
                  </a:moveTo>
                  <a:cubicBezTo>
                    <a:pt x="68151" y="134718"/>
                    <a:pt x="-110612" y="536122"/>
                    <a:pt x="94508" y="795432"/>
                  </a:cubicBezTo>
                  <a:cubicBezTo>
                    <a:pt x="299695" y="1054673"/>
                    <a:pt x="854215" y="864941"/>
                    <a:pt x="998905" y="751553"/>
                  </a:cubicBezTo>
                  <a:cubicBezTo>
                    <a:pt x="1143595" y="638164"/>
                    <a:pt x="1140522" y="320418"/>
                    <a:pt x="1012083" y="200468"/>
                  </a:cubicBezTo>
                  <a:cubicBezTo>
                    <a:pt x="879889" y="76965"/>
                    <a:pt x="368797" y="-108256"/>
                    <a:pt x="162517" y="81134"/>
                  </a:cubicBezTo>
                </a:path>
              </a:pathLst>
            </a:custGeom>
            <a:solidFill>
              <a:srgbClr val="F3EFE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69" name="Freeform 33">
              <a:extLst>
                <a:ext uri="{FF2B5EF4-FFF2-40B4-BE49-F238E27FC236}">
                  <a16:creationId xmlns:a16="http://schemas.microsoft.com/office/drawing/2014/main" id="{104BBD1D-6F4F-CC5A-9DEE-6D15C741D178}"/>
                </a:ext>
              </a:extLst>
            </p:cNvPr>
            <p:cNvSpPr>
              <a:spLocks/>
            </p:cNvSpPr>
            <p:nvPr/>
          </p:nvSpPr>
          <p:spPr bwMode="auto">
            <a:xfrm>
              <a:off x="7314765" y="2355605"/>
              <a:ext cx="981760" cy="266076"/>
            </a:xfrm>
            <a:custGeom>
              <a:avLst/>
              <a:gdLst>
                <a:gd name="T0" fmla="*/ 981693 w 981760"/>
                <a:gd name="T1" fmla="*/ 0 h 266076"/>
                <a:gd name="T2" fmla="*/ 917917 w 981760"/>
                <a:gd name="T3" fmla="*/ 86528 h 266076"/>
                <a:gd name="T4" fmla="*/ 911157 w 981760"/>
                <a:gd name="T5" fmla="*/ 92064 h 266076"/>
                <a:gd name="T6" fmla="*/ 791390 w 981760"/>
                <a:gd name="T7" fmla="*/ 160479 h 266076"/>
                <a:gd name="T8" fmla="*/ 775003 w 981760"/>
                <a:gd name="T9" fmla="*/ 167724 h 266076"/>
                <a:gd name="T10" fmla="*/ 758001 w 981760"/>
                <a:gd name="T11" fmla="*/ 174969 h 266076"/>
                <a:gd name="T12" fmla="*/ 675038 w 981760"/>
                <a:gd name="T13" fmla="*/ 205794 h 266076"/>
                <a:gd name="T14" fmla="*/ 635502 w 981760"/>
                <a:gd name="T15" fmla="*/ 218301 h 266076"/>
                <a:gd name="T16" fmla="*/ 635434 w 981760"/>
                <a:gd name="T17" fmla="*/ 218301 h 266076"/>
                <a:gd name="T18" fmla="*/ 594601 w 981760"/>
                <a:gd name="T19" fmla="*/ 229784 h 266076"/>
                <a:gd name="T20" fmla="*/ 584154 w 981760"/>
                <a:gd name="T21" fmla="*/ 232449 h 266076"/>
                <a:gd name="T22" fmla="*/ 552676 w 981760"/>
                <a:gd name="T23" fmla="*/ 240036 h 266076"/>
                <a:gd name="T24" fmla="*/ 552608 w 981760"/>
                <a:gd name="T25" fmla="*/ 240036 h 266076"/>
                <a:gd name="T26" fmla="*/ 531372 w 981760"/>
                <a:gd name="T27" fmla="*/ 244615 h 266076"/>
                <a:gd name="T28" fmla="*/ 531304 w 981760"/>
                <a:gd name="T29" fmla="*/ 244615 h 266076"/>
                <a:gd name="T30" fmla="*/ 509931 w 981760"/>
                <a:gd name="T31" fmla="*/ 248853 h 266076"/>
                <a:gd name="T32" fmla="*/ 466709 w 981760"/>
                <a:gd name="T33" fmla="*/ 256029 h 266076"/>
                <a:gd name="T34" fmla="*/ 423349 w 981760"/>
                <a:gd name="T35" fmla="*/ 261428 h 266076"/>
                <a:gd name="T36" fmla="*/ 401704 w 981760"/>
                <a:gd name="T37" fmla="*/ 263411 h 266076"/>
                <a:gd name="T38" fmla="*/ 380127 w 981760"/>
                <a:gd name="T39" fmla="*/ 264846 h 266076"/>
                <a:gd name="T40" fmla="*/ 358618 w 981760"/>
                <a:gd name="T41" fmla="*/ 265734 h 266076"/>
                <a:gd name="T42" fmla="*/ 337246 w 981760"/>
                <a:gd name="T43" fmla="*/ 266076 h 266076"/>
                <a:gd name="T44" fmla="*/ 315873 w 981760"/>
                <a:gd name="T45" fmla="*/ 265734 h 266076"/>
                <a:gd name="T46" fmla="*/ 307475 w 981760"/>
                <a:gd name="T47" fmla="*/ 265393 h 266076"/>
                <a:gd name="T48" fmla="*/ 242743 w 981760"/>
                <a:gd name="T49" fmla="*/ 259446 h 266076"/>
                <a:gd name="T50" fmla="*/ 232637 w 981760"/>
                <a:gd name="T51" fmla="*/ 257806 h 266076"/>
                <a:gd name="T52" fmla="*/ 222600 w 981760"/>
                <a:gd name="T53" fmla="*/ 256029 h 266076"/>
                <a:gd name="T54" fmla="*/ 212631 w 981760"/>
                <a:gd name="T55" fmla="*/ 254047 h 266076"/>
                <a:gd name="T56" fmla="*/ 191805 w 981760"/>
                <a:gd name="T57" fmla="*/ 249263 h 266076"/>
                <a:gd name="T58" fmla="*/ 173710 w 981760"/>
                <a:gd name="T59" fmla="*/ 244273 h 266076"/>
                <a:gd name="T60" fmla="*/ 173027 w 981760"/>
                <a:gd name="T61" fmla="*/ 244068 h 266076"/>
                <a:gd name="T62" fmla="*/ 172412 w 981760"/>
                <a:gd name="T63" fmla="*/ 243931 h 266076"/>
                <a:gd name="T64" fmla="*/ 171730 w 981760"/>
                <a:gd name="T65" fmla="*/ 243726 h 266076"/>
                <a:gd name="T66" fmla="*/ 171047 w 981760"/>
                <a:gd name="T67" fmla="*/ 243590 h 266076"/>
                <a:gd name="T68" fmla="*/ 167974 w 981760"/>
                <a:gd name="T69" fmla="*/ 242565 h 266076"/>
                <a:gd name="T70" fmla="*/ 159780 w 981760"/>
                <a:gd name="T71" fmla="*/ 239899 h 266076"/>
                <a:gd name="T72" fmla="*/ 135813 w 981760"/>
                <a:gd name="T73" fmla="*/ 231014 h 266076"/>
                <a:gd name="T74" fmla="*/ 127210 w 981760"/>
                <a:gd name="T75" fmla="*/ 227323 h 266076"/>
                <a:gd name="T76" fmla="*/ 126595 w 981760"/>
                <a:gd name="T77" fmla="*/ 227118 h 266076"/>
                <a:gd name="T78" fmla="*/ 116558 w 981760"/>
                <a:gd name="T79" fmla="*/ 222470 h 266076"/>
                <a:gd name="T80" fmla="*/ 103448 w 981760"/>
                <a:gd name="T81" fmla="*/ 215841 h 266076"/>
                <a:gd name="T82" fmla="*/ 96073 w 981760"/>
                <a:gd name="T83" fmla="*/ 211808 h 266076"/>
                <a:gd name="T84" fmla="*/ 87265 w 981760"/>
                <a:gd name="T85" fmla="*/ 206682 h 266076"/>
                <a:gd name="T86" fmla="*/ 84943 w 981760"/>
                <a:gd name="T87" fmla="*/ 205247 h 266076"/>
                <a:gd name="T88" fmla="*/ 76613 w 981760"/>
                <a:gd name="T89" fmla="*/ 199848 h 266076"/>
                <a:gd name="T90" fmla="*/ 76476 w 981760"/>
                <a:gd name="T91" fmla="*/ 199848 h 266076"/>
                <a:gd name="T92" fmla="*/ 67326 w 981760"/>
                <a:gd name="T93" fmla="*/ 193560 h 266076"/>
                <a:gd name="T94" fmla="*/ 66848 w 981760"/>
                <a:gd name="T95" fmla="*/ 193218 h 266076"/>
                <a:gd name="T96" fmla="*/ 59474 w 981760"/>
                <a:gd name="T97" fmla="*/ 187750 h 266076"/>
                <a:gd name="T98" fmla="*/ 56674 w 981760"/>
                <a:gd name="T99" fmla="*/ 185563 h 266076"/>
                <a:gd name="T100" fmla="*/ 50187 w 981760"/>
                <a:gd name="T101" fmla="*/ 180300 h 266076"/>
                <a:gd name="T102" fmla="*/ 48139 w 981760"/>
                <a:gd name="T103" fmla="*/ 178592 h 266076"/>
                <a:gd name="T104" fmla="*/ 42130 w 981760"/>
                <a:gd name="T105" fmla="*/ 173397 h 266076"/>
                <a:gd name="T106" fmla="*/ 35916 w 981760"/>
                <a:gd name="T107" fmla="*/ 167724 h 266076"/>
                <a:gd name="T108" fmla="*/ 30112 w 981760"/>
                <a:gd name="T109" fmla="*/ 162188 h 266076"/>
                <a:gd name="T110" fmla="*/ 23694 w 981760"/>
                <a:gd name="T111" fmla="*/ 155558 h 266076"/>
                <a:gd name="T112" fmla="*/ 17412 w 981760"/>
                <a:gd name="T113" fmla="*/ 148724 h 266076"/>
                <a:gd name="T114" fmla="*/ 15910 w 981760"/>
                <a:gd name="T115" fmla="*/ 147083 h 266076"/>
                <a:gd name="T116" fmla="*/ 13861 w 981760"/>
                <a:gd name="T117" fmla="*/ 144760 h 266076"/>
                <a:gd name="T118" fmla="*/ 6760 w 981760"/>
                <a:gd name="T119" fmla="*/ 136148 h 266076"/>
                <a:gd name="T120" fmla="*/ 0 w 981760"/>
                <a:gd name="T121" fmla="*/ 126853 h 266076"/>
                <a:gd name="T122" fmla="*/ 795829 w 981760"/>
                <a:gd name="T123" fmla="*/ 64246 h 266076"/>
                <a:gd name="T124" fmla="*/ 981761 w 981760"/>
                <a:gd name="T125" fmla="*/ 205 h 2660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1760" h="266076">
                  <a:moveTo>
                    <a:pt x="981693" y="0"/>
                  </a:moveTo>
                  <a:cubicBezTo>
                    <a:pt x="965578" y="34105"/>
                    <a:pt x="944411" y="63836"/>
                    <a:pt x="917917" y="86528"/>
                  </a:cubicBezTo>
                  <a:cubicBezTo>
                    <a:pt x="915664" y="88373"/>
                    <a:pt x="913410" y="90287"/>
                    <a:pt x="911157" y="92064"/>
                  </a:cubicBezTo>
                  <a:cubicBezTo>
                    <a:pt x="884049" y="113388"/>
                    <a:pt x="842397" y="137310"/>
                    <a:pt x="791390" y="160479"/>
                  </a:cubicBezTo>
                  <a:cubicBezTo>
                    <a:pt x="785996" y="162872"/>
                    <a:pt x="780534" y="165332"/>
                    <a:pt x="775003" y="167724"/>
                  </a:cubicBezTo>
                  <a:cubicBezTo>
                    <a:pt x="769404" y="170116"/>
                    <a:pt x="763804" y="172577"/>
                    <a:pt x="758001" y="174969"/>
                  </a:cubicBezTo>
                  <a:cubicBezTo>
                    <a:pt x="732053" y="185631"/>
                    <a:pt x="704194" y="196088"/>
                    <a:pt x="675038" y="205794"/>
                  </a:cubicBezTo>
                  <a:cubicBezTo>
                    <a:pt x="662064" y="210100"/>
                    <a:pt x="648885" y="214269"/>
                    <a:pt x="635502" y="218301"/>
                  </a:cubicBezTo>
                  <a:lnTo>
                    <a:pt x="635434" y="218301"/>
                  </a:lnTo>
                  <a:cubicBezTo>
                    <a:pt x="622051" y="222265"/>
                    <a:pt x="608394" y="226093"/>
                    <a:pt x="594601" y="229784"/>
                  </a:cubicBezTo>
                  <a:cubicBezTo>
                    <a:pt x="591187" y="230672"/>
                    <a:pt x="587637" y="231561"/>
                    <a:pt x="584154" y="232449"/>
                  </a:cubicBezTo>
                  <a:cubicBezTo>
                    <a:pt x="573775" y="235115"/>
                    <a:pt x="563260" y="237575"/>
                    <a:pt x="552676" y="240036"/>
                  </a:cubicBezTo>
                  <a:lnTo>
                    <a:pt x="552608" y="240036"/>
                  </a:lnTo>
                  <a:cubicBezTo>
                    <a:pt x="545575" y="241608"/>
                    <a:pt x="538473" y="243180"/>
                    <a:pt x="531372" y="244615"/>
                  </a:cubicBezTo>
                  <a:lnTo>
                    <a:pt x="531304" y="244615"/>
                  </a:lnTo>
                  <a:cubicBezTo>
                    <a:pt x="524202" y="246119"/>
                    <a:pt x="517033" y="247486"/>
                    <a:pt x="509931" y="248853"/>
                  </a:cubicBezTo>
                  <a:cubicBezTo>
                    <a:pt x="495592" y="251518"/>
                    <a:pt x="481184" y="253910"/>
                    <a:pt x="466709" y="256029"/>
                  </a:cubicBezTo>
                  <a:cubicBezTo>
                    <a:pt x="452301" y="258148"/>
                    <a:pt x="437757" y="259925"/>
                    <a:pt x="423349" y="261428"/>
                  </a:cubicBezTo>
                  <a:cubicBezTo>
                    <a:pt x="416112" y="262112"/>
                    <a:pt x="408942" y="262864"/>
                    <a:pt x="401704" y="263411"/>
                  </a:cubicBezTo>
                  <a:cubicBezTo>
                    <a:pt x="394534" y="263957"/>
                    <a:pt x="387296" y="264436"/>
                    <a:pt x="380127" y="264846"/>
                  </a:cubicBezTo>
                  <a:cubicBezTo>
                    <a:pt x="372957" y="265256"/>
                    <a:pt x="365788" y="265529"/>
                    <a:pt x="358618" y="265734"/>
                  </a:cubicBezTo>
                  <a:cubicBezTo>
                    <a:pt x="351448" y="265939"/>
                    <a:pt x="344347" y="266076"/>
                    <a:pt x="337246" y="266076"/>
                  </a:cubicBezTo>
                  <a:cubicBezTo>
                    <a:pt x="330144" y="266076"/>
                    <a:pt x="322975" y="266008"/>
                    <a:pt x="315873" y="265734"/>
                  </a:cubicBezTo>
                  <a:cubicBezTo>
                    <a:pt x="313074" y="265666"/>
                    <a:pt x="310274" y="265598"/>
                    <a:pt x="307475" y="265393"/>
                  </a:cubicBezTo>
                  <a:cubicBezTo>
                    <a:pt x="285488" y="264504"/>
                    <a:pt x="263911" y="262590"/>
                    <a:pt x="242743" y="259446"/>
                  </a:cubicBezTo>
                  <a:cubicBezTo>
                    <a:pt x="239329" y="258900"/>
                    <a:pt x="235983" y="258353"/>
                    <a:pt x="232637" y="257806"/>
                  </a:cubicBezTo>
                  <a:cubicBezTo>
                    <a:pt x="229292" y="257259"/>
                    <a:pt x="225878" y="256644"/>
                    <a:pt x="222600" y="256029"/>
                  </a:cubicBezTo>
                  <a:cubicBezTo>
                    <a:pt x="219254" y="255414"/>
                    <a:pt x="215908" y="254799"/>
                    <a:pt x="212631" y="254047"/>
                  </a:cubicBezTo>
                  <a:cubicBezTo>
                    <a:pt x="205598" y="252612"/>
                    <a:pt x="198701" y="250971"/>
                    <a:pt x="191805" y="249263"/>
                  </a:cubicBezTo>
                  <a:cubicBezTo>
                    <a:pt x="185728" y="247691"/>
                    <a:pt x="179651" y="246050"/>
                    <a:pt x="173710" y="244273"/>
                  </a:cubicBezTo>
                  <a:cubicBezTo>
                    <a:pt x="173505" y="244205"/>
                    <a:pt x="173232" y="244137"/>
                    <a:pt x="173027" y="244068"/>
                  </a:cubicBezTo>
                  <a:cubicBezTo>
                    <a:pt x="172822" y="244000"/>
                    <a:pt x="172549" y="244000"/>
                    <a:pt x="172412" y="243931"/>
                  </a:cubicBezTo>
                  <a:cubicBezTo>
                    <a:pt x="172208" y="243863"/>
                    <a:pt x="171935" y="243795"/>
                    <a:pt x="171730" y="243726"/>
                  </a:cubicBezTo>
                  <a:cubicBezTo>
                    <a:pt x="171525" y="243658"/>
                    <a:pt x="171252" y="243590"/>
                    <a:pt x="171047" y="243590"/>
                  </a:cubicBezTo>
                  <a:cubicBezTo>
                    <a:pt x="170023" y="243248"/>
                    <a:pt x="168998" y="242975"/>
                    <a:pt x="167974" y="242565"/>
                  </a:cubicBezTo>
                  <a:cubicBezTo>
                    <a:pt x="165175" y="241813"/>
                    <a:pt x="162443" y="240856"/>
                    <a:pt x="159780" y="239899"/>
                  </a:cubicBezTo>
                  <a:cubicBezTo>
                    <a:pt x="151655" y="237165"/>
                    <a:pt x="143666" y="234226"/>
                    <a:pt x="135813" y="231014"/>
                  </a:cubicBezTo>
                  <a:cubicBezTo>
                    <a:pt x="132945" y="229852"/>
                    <a:pt x="130078" y="228622"/>
                    <a:pt x="127210" y="227323"/>
                  </a:cubicBezTo>
                  <a:cubicBezTo>
                    <a:pt x="127005" y="227255"/>
                    <a:pt x="126800" y="227186"/>
                    <a:pt x="126595" y="227118"/>
                  </a:cubicBezTo>
                  <a:cubicBezTo>
                    <a:pt x="123181" y="225546"/>
                    <a:pt x="119835" y="224043"/>
                    <a:pt x="116558" y="222470"/>
                  </a:cubicBezTo>
                  <a:cubicBezTo>
                    <a:pt x="112119" y="220352"/>
                    <a:pt x="107749" y="218165"/>
                    <a:pt x="103448" y="215841"/>
                  </a:cubicBezTo>
                  <a:cubicBezTo>
                    <a:pt x="100921" y="214611"/>
                    <a:pt x="98463" y="213175"/>
                    <a:pt x="96073" y="211808"/>
                  </a:cubicBezTo>
                  <a:cubicBezTo>
                    <a:pt x="93137" y="210168"/>
                    <a:pt x="90133" y="208459"/>
                    <a:pt x="87265" y="206682"/>
                  </a:cubicBezTo>
                  <a:cubicBezTo>
                    <a:pt x="86514" y="206272"/>
                    <a:pt x="85694" y="205725"/>
                    <a:pt x="84943" y="205247"/>
                  </a:cubicBezTo>
                  <a:cubicBezTo>
                    <a:pt x="82143" y="203538"/>
                    <a:pt x="79344" y="201761"/>
                    <a:pt x="76613" y="199848"/>
                  </a:cubicBezTo>
                  <a:lnTo>
                    <a:pt x="76476" y="199848"/>
                  </a:lnTo>
                  <a:cubicBezTo>
                    <a:pt x="73403" y="197797"/>
                    <a:pt x="70399" y="195678"/>
                    <a:pt x="67326" y="193560"/>
                  </a:cubicBezTo>
                  <a:cubicBezTo>
                    <a:pt x="67190" y="193491"/>
                    <a:pt x="66985" y="193423"/>
                    <a:pt x="66848" y="193218"/>
                  </a:cubicBezTo>
                  <a:cubicBezTo>
                    <a:pt x="64322" y="191441"/>
                    <a:pt x="61932" y="189595"/>
                    <a:pt x="59474" y="187750"/>
                  </a:cubicBezTo>
                  <a:cubicBezTo>
                    <a:pt x="58518" y="187067"/>
                    <a:pt x="57630" y="186315"/>
                    <a:pt x="56674" y="185563"/>
                  </a:cubicBezTo>
                  <a:cubicBezTo>
                    <a:pt x="54489" y="183854"/>
                    <a:pt x="52304" y="182146"/>
                    <a:pt x="50187" y="180300"/>
                  </a:cubicBezTo>
                  <a:cubicBezTo>
                    <a:pt x="49505" y="179753"/>
                    <a:pt x="48754" y="179207"/>
                    <a:pt x="48139" y="178592"/>
                  </a:cubicBezTo>
                  <a:cubicBezTo>
                    <a:pt x="46090" y="176951"/>
                    <a:pt x="44110" y="175242"/>
                    <a:pt x="42130" y="173397"/>
                  </a:cubicBezTo>
                  <a:cubicBezTo>
                    <a:pt x="40013" y="171620"/>
                    <a:pt x="37965" y="169706"/>
                    <a:pt x="35916" y="167724"/>
                  </a:cubicBezTo>
                  <a:cubicBezTo>
                    <a:pt x="33936" y="166016"/>
                    <a:pt x="32024" y="164102"/>
                    <a:pt x="30112" y="162188"/>
                  </a:cubicBezTo>
                  <a:cubicBezTo>
                    <a:pt x="27928" y="160001"/>
                    <a:pt x="25743" y="157814"/>
                    <a:pt x="23694" y="155558"/>
                  </a:cubicBezTo>
                  <a:cubicBezTo>
                    <a:pt x="21509" y="153303"/>
                    <a:pt x="19392" y="151048"/>
                    <a:pt x="17412" y="148724"/>
                  </a:cubicBezTo>
                  <a:cubicBezTo>
                    <a:pt x="16866" y="148177"/>
                    <a:pt x="16388" y="147630"/>
                    <a:pt x="15910" y="147083"/>
                  </a:cubicBezTo>
                  <a:cubicBezTo>
                    <a:pt x="15227" y="146332"/>
                    <a:pt x="14612" y="145511"/>
                    <a:pt x="13861" y="144760"/>
                  </a:cubicBezTo>
                  <a:cubicBezTo>
                    <a:pt x="11472" y="141957"/>
                    <a:pt x="9082" y="139155"/>
                    <a:pt x="6760" y="136148"/>
                  </a:cubicBezTo>
                  <a:cubicBezTo>
                    <a:pt x="4439" y="133072"/>
                    <a:pt x="2322" y="129997"/>
                    <a:pt x="0" y="126853"/>
                  </a:cubicBezTo>
                  <a:cubicBezTo>
                    <a:pt x="76340" y="159249"/>
                    <a:pt x="713275" y="152825"/>
                    <a:pt x="795829" y="64246"/>
                  </a:cubicBezTo>
                  <a:cubicBezTo>
                    <a:pt x="833316" y="24127"/>
                    <a:pt x="909587" y="11551"/>
                    <a:pt x="981761" y="205"/>
                  </a:cubicBezTo>
                  <a:lnTo>
                    <a:pt x="981693" y="0"/>
                  </a:lnTo>
                  <a:close/>
                </a:path>
              </a:pathLst>
            </a:custGeom>
            <a:solidFill>
              <a:srgbClr val="F3EFE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70" name="Freeform 34">
              <a:extLst>
                <a:ext uri="{FF2B5EF4-FFF2-40B4-BE49-F238E27FC236}">
                  <a16:creationId xmlns:a16="http://schemas.microsoft.com/office/drawing/2014/main" id="{0865AE94-E299-57D6-0575-400DEF56F298}"/>
                </a:ext>
              </a:extLst>
            </p:cNvPr>
            <p:cNvSpPr>
              <a:spLocks/>
            </p:cNvSpPr>
            <p:nvPr/>
          </p:nvSpPr>
          <p:spPr bwMode="auto">
            <a:xfrm>
              <a:off x="7314765" y="2355605"/>
              <a:ext cx="981760" cy="266076"/>
            </a:xfrm>
            <a:custGeom>
              <a:avLst/>
              <a:gdLst>
                <a:gd name="T0" fmla="*/ 981693 w 981760"/>
                <a:gd name="T1" fmla="*/ 0 h 266076"/>
                <a:gd name="T2" fmla="*/ 917917 w 981760"/>
                <a:gd name="T3" fmla="*/ 86528 h 266076"/>
                <a:gd name="T4" fmla="*/ 911157 w 981760"/>
                <a:gd name="T5" fmla="*/ 92064 h 266076"/>
                <a:gd name="T6" fmla="*/ 791390 w 981760"/>
                <a:gd name="T7" fmla="*/ 160479 h 266076"/>
                <a:gd name="T8" fmla="*/ 775003 w 981760"/>
                <a:gd name="T9" fmla="*/ 167724 h 266076"/>
                <a:gd name="T10" fmla="*/ 758001 w 981760"/>
                <a:gd name="T11" fmla="*/ 174969 h 266076"/>
                <a:gd name="T12" fmla="*/ 675038 w 981760"/>
                <a:gd name="T13" fmla="*/ 205794 h 266076"/>
                <a:gd name="T14" fmla="*/ 635502 w 981760"/>
                <a:gd name="T15" fmla="*/ 218301 h 266076"/>
                <a:gd name="T16" fmla="*/ 635434 w 981760"/>
                <a:gd name="T17" fmla="*/ 218301 h 266076"/>
                <a:gd name="T18" fmla="*/ 594601 w 981760"/>
                <a:gd name="T19" fmla="*/ 229784 h 266076"/>
                <a:gd name="T20" fmla="*/ 584154 w 981760"/>
                <a:gd name="T21" fmla="*/ 232449 h 266076"/>
                <a:gd name="T22" fmla="*/ 552676 w 981760"/>
                <a:gd name="T23" fmla="*/ 240036 h 266076"/>
                <a:gd name="T24" fmla="*/ 552608 w 981760"/>
                <a:gd name="T25" fmla="*/ 240036 h 266076"/>
                <a:gd name="T26" fmla="*/ 531372 w 981760"/>
                <a:gd name="T27" fmla="*/ 244615 h 266076"/>
                <a:gd name="T28" fmla="*/ 531304 w 981760"/>
                <a:gd name="T29" fmla="*/ 244615 h 266076"/>
                <a:gd name="T30" fmla="*/ 509931 w 981760"/>
                <a:gd name="T31" fmla="*/ 248853 h 266076"/>
                <a:gd name="T32" fmla="*/ 466709 w 981760"/>
                <a:gd name="T33" fmla="*/ 256029 h 266076"/>
                <a:gd name="T34" fmla="*/ 423349 w 981760"/>
                <a:gd name="T35" fmla="*/ 261428 h 266076"/>
                <a:gd name="T36" fmla="*/ 401704 w 981760"/>
                <a:gd name="T37" fmla="*/ 263411 h 266076"/>
                <a:gd name="T38" fmla="*/ 380127 w 981760"/>
                <a:gd name="T39" fmla="*/ 264846 h 266076"/>
                <a:gd name="T40" fmla="*/ 358618 w 981760"/>
                <a:gd name="T41" fmla="*/ 265734 h 266076"/>
                <a:gd name="T42" fmla="*/ 337246 w 981760"/>
                <a:gd name="T43" fmla="*/ 266076 h 266076"/>
                <a:gd name="T44" fmla="*/ 315873 w 981760"/>
                <a:gd name="T45" fmla="*/ 265734 h 266076"/>
                <a:gd name="T46" fmla="*/ 307475 w 981760"/>
                <a:gd name="T47" fmla="*/ 265393 h 266076"/>
                <a:gd name="T48" fmla="*/ 242743 w 981760"/>
                <a:gd name="T49" fmla="*/ 259446 h 266076"/>
                <a:gd name="T50" fmla="*/ 232637 w 981760"/>
                <a:gd name="T51" fmla="*/ 257806 h 266076"/>
                <a:gd name="T52" fmla="*/ 222600 w 981760"/>
                <a:gd name="T53" fmla="*/ 256029 h 266076"/>
                <a:gd name="T54" fmla="*/ 212631 w 981760"/>
                <a:gd name="T55" fmla="*/ 254047 h 266076"/>
                <a:gd name="T56" fmla="*/ 191805 w 981760"/>
                <a:gd name="T57" fmla="*/ 249263 h 266076"/>
                <a:gd name="T58" fmla="*/ 173710 w 981760"/>
                <a:gd name="T59" fmla="*/ 244273 h 266076"/>
                <a:gd name="T60" fmla="*/ 173027 w 981760"/>
                <a:gd name="T61" fmla="*/ 244068 h 266076"/>
                <a:gd name="T62" fmla="*/ 172412 w 981760"/>
                <a:gd name="T63" fmla="*/ 243931 h 266076"/>
                <a:gd name="T64" fmla="*/ 171730 w 981760"/>
                <a:gd name="T65" fmla="*/ 243726 h 266076"/>
                <a:gd name="T66" fmla="*/ 171047 w 981760"/>
                <a:gd name="T67" fmla="*/ 243590 h 266076"/>
                <a:gd name="T68" fmla="*/ 167974 w 981760"/>
                <a:gd name="T69" fmla="*/ 242565 h 266076"/>
                <a:gd name="T70" fmla="*/ 159780 w 981760"/>
                <a:gd name="T71" fmla="*/ 239899 h 266076"/>
                <a:gd name="T72" fmla="*/ 135813 w 981760"/>
                <a:gd name="T73" fmla="*/ 231014 h 266076"/>
                <a:gd name="T74" fmla="*/ 127210 w 981760"/>
                <a:gd name="T75" fmla="*/ 227323 h 266076"/>
                <a:gd name="T76" fmla="*/ 126595 w 981760"/>
                <a:gd name="T77" fmla="*/ 227118 h 266076"/>
                <a:gd name="T78" fmla="*/ 116558 w 981760"/>
                <a:gd name="T79" fmla="*/ 222470 h 266076"/>
                <a:gd name="T80" fmla="*/ 103448 w 981760"/>
                <a:gd name="T81" fmla="*/ 215841 h 266076"/>
                <a:gd name="T82" fmla="*/ 96073 w 981760"/>
                <a:gd name="T83" fmla="*/ 211808 h 266076"/>
                <a:gd name="T84" fmla="*/ 87265 w 981760"/>
                <a:gd name="T85" fmla="*/ 206682 h 266076"/>
                <a:gd name="T86" fmla="*/ 84943 w 981760"/>
                <a:gd name="T87" fmla="*/ 205247 h 266076"/>
                <a:gd name="T88" fmla="*/ 76613 w 981760"/>
                <a:gd name="T89" fmla="*/ 199848 h 266076"/>
                <a:gd name="T90" fmla="*/ 76476 w 981760"/>
                <a:gd name="T91" fmla="*/ 199848 h 266076"/>
                <a:gd name="T92" fmla="*/ 67326 w 981760"/>
                <a:gd name="T93" fmla="*/ 193560 h 266076"/>
                <a:gd name="T94" fmla="*/ 66848 w 981760"/>
                <a:gd name="T95" fmla="*/ 193218 h 266076"/>
                <a:gd name="T96" fmla="*/ 59474 w 981760"/>
                <a:gd name="T97" fmla="*/ 187750 h 266076"/>
                <a:gd name="T98" fmla="*/ 56674 w 981760"/>
                <a:gd name="T99" fmla="*/ 185563 h 266076"/>
                <a:gd name="T100" fmla="*/ 50187 w 981760"/>
                <a:gd name="T101" fmla="*/ 180300 h 266076"/>
                <a:gd name="T102" fmla="*/ 48139 w 981760"/>
                <a:gd name="T103" fmla="*/ 178592 h 266076"/>
                <a:gd name="T104" fmla="*/ 42130 w 981760"/>
                <a:gd name="T105" fmla="*/ 173397 h 266076"/>
                <a:gd name="T106" fmla="*/ 35916 w 981760"/>
                <a:gd name="T107" fmla="*/ 167724 h 266076"/>
                <a:gd name="T108" fmla="*/ 30112 w 981760"/>
                <a:gd name="T109" fmla="*/ 162188 h 266076"/>
                <a:gd name="T110" fmla="*/ 23694 w 981760"/>
                <a:gd name="T111" fmla="*/ 155558 h 266076"/>
                <a:gd name="T112" fmla="*/ 17412 w 981760"/>
                <a:gd name="T113" fmla="*/ 148724 h 266076"/>
                <a:gd name="T114" fmla="*/ 15910 w 981760"/>
                <a:gd name="T115" fmla="*/ 147083 h 266076"/>
                <a:gd name="T116" fmla="*/ 13861 w 981760"/>
                <a:gd name="T117" fmla="*/ 144760 h 266076"/>
                <a:gd name="T118" fmla="*/ 6760 w 981760"/>
                <a:gd name="T119" fmla="*/ 136148 h 266076"/>
                <a:gd name="T120" fmla="*/ 0 w 981760"/>
                <a:gd name="T121" fmla="*/ 126853 h 266076"/>
                <a:gd name="T122" fmla="*/ 795829 w 981760"/>
                <a:gd name="T123" fmla="*/ 64246 h 266076"/>
                <a:gd name="T124" fmla="*/ 981761 w 981760"/>
                <a:gd name="T125" fmla="*/ 205 h 2660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1760" h="266076">
                  <a:moveTo>
                    <a:pt x="981693" y="0"/>
                  </a:moveTo>
                  <a:cubicBezTo>
                    <a:pt x="965578" y="34105"/>
                    <a:pt x="944411" y="63836"/>
                    <a:pt x="917917" y="86528"/>
                  </a:cubicBezTo>
                  <a:cubicBezTo>
                    <a:pt x="915664" y="88373"/>
                    <a:pt x="913410" y="90287"/>
                    <a:pt x="911157" y="92064"/>
                  </a:cubicBezTo>
                  <a:cubicBezTo>
                    <a:pt x="884049" y="113388"/>
                    <a:pt x="842397" y="137310"/>
                    <a:pt x="791390" y="160479"/>
                  </a:cubicBezTo>
                  <a:cubicBezTo>
                    <a:pt x="785996" y="162872"/>
                    <a:pt x="780534" y="165332"/>
                    <a:pt x="775003" y="167724"/>
                  </a:cubicBezTo>
                  <a:cubicBezTo>
                    <a:pt x="769404" y="170116"/>
                    <a:pt x="763804" y="172577"/>
                    <a:pt x="758001" y="174969"/>
                  </a:cubicBezTo>
                  <a:cubicBezTo>
                    <a:pt x="732053" y="185631"/>
                    <a:pt x="704194" y="196088"/>
                    <a:pt x="675038" y="205794"/>
                  </a:cubicBezTo>
                  <a:cubicBezTo>
                    <a:pt x="662064" y="210100"/>
                    <a:pt x="648885" y="214269"/>
                    <a:pt x="635502" y="218301"/>
                  </a:cubicBezTo>
                  <a:lnTo>
                    <a:pt x="635434" y="218301"/>
                  </a:lnTo>
                  <a:cubicBezTo>
                    <a:pt x="622051" y="222265"/>
                    <a:pt x="608394" y="226093"/>
                    <a:pt x="594601" y="229784"/>
                  </a:cubicBezTo>
                  <a:cubicBezTo>
                    <a:pt x="591187" y="230672"/>
                    <a:pt x="587637" y="231561"/>
                    <a:pt x="584154" y="232449"/>
                  </a:cubicBezTo>
                  <a:cubicBezTo>
                    <a:pt x="573775" y="235115"/>
                    <a:pt x="563260" y="237575"/>
                    <a:pt x="552676" y="240036"/>
                  </a:cubicBezTo>
                  <a:lnTo>
                    <a:pt x="552608" y="240036"/>
                  </a:lnTo>
                  <a:cubicBezTo>
                    <a:pt x="545575" y="241608"/>
                    <a:pt x="538473" y="243180"/>
                    <a:pt x="531372" y="244615"/>
                  </a:cubicBezTo>
                  <a:lnTo>
                    <a:pt x="531304" y="244615"/>
                  </a:lnTo>
                  <a:cubicBezTo>
                    <a:pt x="524202" y="246119"/>
                    <a:pt x="517033" y="247486"/>
                    <a:pt x="509931" y="248853"/>
                  </a:cubicBezTo>
                  <a:cubicBezTo>
                    <a:pt x="495592" y="251518"/>
                    <a:pt x="481184" y="253910"/>
                    <a:pt x="466709" y="256029"/>
                  </a:cubicBezTo>
                  <a:cubicBezTo>
                    <a:pt x="452301" y="258148"/>
                    <a:pt x="437757" y="259925"/>
                    <a:pt x="423349" y="261428"/>
                  </a:cubicBezTo>
                  <a:cubicBezTo>
                    <a:pt x="416112" y="262112"/>
                    <a:pt x="408942" y="262864"/>
                    <a:pt x="401704" y="263411"/>
                  </a:cubicBezTo>
                  <a:cubicBezTo>
                    <a:pt x="394534" y="263957"/>
                    <a:pt x="387296" y="264436"/>
                    <a:pt x="380127" y="264846"/>
                  </a:cubicBezTo>
                  <a:cubicBezTo>
                    <a:pt x="372957" y="265256"/>
                    <a:pt x="365788" y="265529"/>
                    <a:pt x="358618" y="265734"/>
                  </a:cubicBezTo>
                  <a:cubicBezTo>
                    <a:pt x="351448" y="265939"/>
                    <a:pt x="344347" y="266076"/>
                    <a:pt x="337246" y="266076"/>
                  </a:cubicBezTo>
                  <a:cubicBezTo>
                    <a:pt x="330144" y="266076"/>
                    <a:pt x="322975" y="266008"/>
                    <a:pt x="315873" y="265734"/>
                  </a:cubicBezTo>
                  <a:cubicBezTo>
                    <a:pt x="313074" y="265666"/>
                    <a:pt x="310274" y="265598"/>
                    <a:pt x="307475" y="265393"/>
                  </a:cubicBezTo>
                  <a:cubicBezTo>
                    <a:pt x="285488" y="264504"/>
                    <a:pt x="263911" y="262590"/>
                    <a:pt x="242743" y="259446"/>
                  </a:cubicBezTo>
                  <a:cubicBezTo>
                    <a:pt x="239329" y="258900"/>
                    <a:pt x="235983" y="258353"/>
                    <a:pt x="232637" y="257806"/>
                  </a:cubicBezTo>
                  <a:cubicBezTo>
                    <a:pt x="229292" y="257259"/>
                    <a:pt x="225878" y="256644"/>
                    <a:pt x="222600" y="256029"/>
                  </a:cubicBezTo>
                  <a:cubicBezTo>
                    <a:pt x="219254" y="255414"/>
                    <a:pt x="215908" y="254799"/>
                    <a:pt x="212631" y="254047"/>
                  </a:cubicBezTo>
                  <a:cubicBezTo>
                    <a:pt x="205598" y="252612"/>
                    <a:pt x="198701" y="250971"/>
                    <a:pt x="191805" y="249263"/>
                  </a:cubicBezTo>
                  <a:cubicBezTo>
                    <a:pt x="185728" y="247691"/>
                    <a:pt x="179651" y="246050"/>
                    <a:pt x="173710" y="244273"/>
                  </a:cubicBezTo>
                  <a:cubicBezTo>
                    <a:pt x="173505" y="244205"/>
                    <a:pt x="173232" y="244137"/>
                    <a:pt x="173027" y="244068"/>
                  </a:cubicBezTo>
                  <a:cubicBezTo>
                    <a:pt x="172822" y="244000"/>
                    <a:pt x="172549" y="244000"/>
                    <a:pt x="172412" y="243931"/>
                  </a:cubicBezTo>
                  <a:cubicBezTo>
                    <a:pt x="172208" y="243863"/>
                    <a:pt x="171935" y="243795"/>
                    <a:pt x="171730" y="243726"/>
                  </a:cubicBezTo>
                  <a:cubicBezTo>
                    <a:pt x="171525" y="243658"/>
                    <a:pt x="171252" y="243590"/>
                    <a:pt x="171047" y="243590"/>
                  </a:cubicBezTo>
                  <a:cubicBezTo>
                    <a:pt x="170023" y="243248"/>
                    <a:pt x="168998" y="242975"/>
                    <a:pt x="167974" y="242565"/>
                  </a:cubicBezTo>
                  <a:cubicBezTo>
                    <a:pt x="165175" y="241813"/>
                    <a:pt x="162443" y="240856"/>
                    <a:pt x="159780" y="239899"/>
                  </a:cubicBezTo>
                  <a:cubicBezTo>
                    <a:pt x="151655" y="237165"/>
                    <a:pt x="143666" y="234226"/>
                    <a:pt x="135813" y="231014"/>
                  </a:cubicBezTo>
                  <a:cubicBezTo>
                    <a:pt x="132945" y="229852"/>
                    <a:pt x="130078" y="228622"/>
                    <a:pt x="127210" y="227323"/>
                  </a:cubicBezTo>
                  <a:cubicBezTo>
                    <a:pt x="127005" y="227255"/>
                    <a:pt x="126800" y="227186"/>
                    <a:pt x="126595" y="227118"/>
                  </a:cubicBezTo>
                  <a:cubicBezTo>
                    <a:pt x="123181" y="225546"/>
                    <a:pt x="119835" y="224043"/>
                    <a:pt x="116558" y="222470"/>
                  </a:cubicBezTo>
                  <a:cubicBezTo>
                    <a:pt x="112119" y="220352"/>
                    <a:pt x="107749" y="218165"/>
                    <a:pt x="103448" y="215841"/>
                  </a:cubicBezTo>
                  <a:cubicBezTo>
                    <a:pt x="100921" y="214611"/>
                    <a:pt x="98463" y="213175"/>
                    <a:pt x="96073" y="211808"/>
                  </a:cubicBezTo>
                  <a:cubicBezTo>
                    <a:pt x="93137" y="210168"/>
                    <a:pt x="90133" y="208459"/>
                    <a:pt x="87265" y="206682"/>
                  </a:cubicBezTo>
                  <a:cubicBezTo>
                    <a:pt x="86514" y="206272"/>
                    <a:pt x="85694" y="205725"/>
                    <a:pt x="84943" y="205247"/>
                  </a:cubicBezTo>
                  <a:cubicBezTo>
                    <a:pt x="82143" y="203538"/>
                    <a:pt x="79344" y="201761"/>
                    <a:pt x="76613" y="199848"/>
                  </a:cubicBezTo>
                  <a:lnTo>
                    <a:pt x="76476" y="199848"/>
                  </a:lnTo>
                  <a:cubicBezTo>
                    <a:pt x="73403" y="197797"/>
                    <a:pt x="70399" y="195678"/>
                    <a:pt x="67326" y="193560"/>
                  </a:cubicBezTo>
                  <a:cubicBezTo>
                    <a:pt x="67190" y="193491"/>
                    <a:pt x="66985" y="193423"/>
                    <a:pt x="66848" y="193218"/>
                  </a:cubicBezTo>
                  <a:cubicBezTo>
                    <a:pt x="64322" y="191441"/>
                    <a:pt x="61932" y="189595"/>
                    <a:pt x="59474" y="187750"/>
                  </a:cubicBezTo>
                  <a:cubicBezTo>
                    <a:pt x="58518" y="187067"/>
                    <a:pt x="57630" y="186315"/>
                    <a:pt x="56674" y="185563"/>
                  </a:cubicBezTo>
                  <a:cubicBezTo>
                    <a:pt x="54489" y="183854"/>
                    <a:pt x="52304" y="182146"/>
                    <a:pt x="50187" y="180300"/>
                  </a:cubicBezTo>
                  <a:cubicBezTo>
                    <a:pt x="49505" y="179753"/>
                    <a:pt x="48754" y="179207"/>
                    <a:pt x="48139" y="178592"/>
                  </a:cubicBezTo>
                  <a:cubicBezTo>
                    <a:pt x="46090" y="176951"/>
                    <a:pt x="44110" y="175242"/>
                    <a:pt x="42130" y="173397"/>
                  </a:cubicBezTo>
                  <a:cubicBezTo>
                    <a:pt x="40013" y="171620"/>
                    <a:pt x="37965" y="169706"/>
                    <a:pt x="35916" y="167724"/>
                  </a:cubicBezTo>
                  <a:cubicBezTo>
                    <a:pt x="33936" y="166016"/>
                    <a:pt x="32024" y="164102"/>
                    <a:pt x="30112" y="162188"/>
                  </a:cubicBezTo>
                  <a:cubicBezTo>
                    <a:pt x="27928" y="160001"/>
                    <a:pt x="25743" y="157814"/>
                    <a:pt x="23694" y="155558"/>
                  </a:cubicBezTo>
                  <a:cubicBezTo>
                    <a:pt x="21509" y="153303"/>
                    <a:pt x="19392" y="151048"/>
                    <a:pt x="17412" y="148724"/>
                  </a:cubicBezTo>
                  <a:cubicBezTo>
                    <a:pt x="16866" y="148177"/>
                    <a:pt x="16388" y="147630"/>
                    <a:pt x="15910" y="147083"/>
                  </a:cubicBezTo>
                  <a:cubicBezTo>
                    <a:pt x="15227" y="146332"/>
                    <a:pt x="14612" y="145511"/>
                    <a:pt x="13861" y="144760"/>
                  </a:cubicBezTo>
                  <a:cubicBezTo>
                    <a:pt x="11472" y="141957"/>
                    <a:pt x="9082" y="139155"/>
                    <a:pt x="6760" y="136148"/>
                  </a:cubicBezTo>
                  <a:cubicBezTo>
                    <a:pt x="4439" y="133072"/>
                    <a:pt x="2322" y="129997"/>
                    <a:pt x="0" y="126853"/>
                  </a:cubicBezTo>
                  <a:cubicBezTo>
                    <a:pt x="76340" y="159249"/>
                    <a:pt x="713275" y="152825"/>
                    <a:pt x="795829" y="64246"/>
                  </a:cubicBezTo>
                  <a:cubicBezTo>
                    <a:pt x="833316" y="24127"/>
                    <a:pt x="909587" y="11551"/>
                    <a:pt x="981761" y="205"/>
                  </a:cubicBezTo>
                  <a:lnTo>
                    <a:pt x="981693" y="0"/>
                  </a:lnTo>
                  <a:close/>
                </a:path>
              </a:pathLst>
            </a:custGeom>
            <a:solidFill>
              <a:srgbClr val="E2DCC9"/>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3" name="Graphic 17">
            <a:extLst>
              <a:ext uri="{FF2B5EF4-FFF2-40B4-BE49-F238E27FC236}">
                <a16:creationId xmlns:a16="http://schemas.microsoft.com/office/drawing/2014/main" id="{947C274A-6072-898D-2B92-B114F69B103A}"/>
              </a:ext>
            </a:extLst>
          </p:cNvPr>
          <p:cNvGrpSpPr>
            <a:grpSpLocks/>
          </p:cNvGrpSpPr>
          <p:nvPr/>
        </p:nvGrpSpPr>
        <p:grpSpPr bwMode="auto">
          <a:xfrm>
            <a:off x="6173788" y="4924425"/>
            <a:ext cx="958850" cy="884238"/>
            <a:chOff x="6173863" y="4924574"/>
            <a:chExt cx="958294" cy="884498"/>
          </a:xfrm>
        </p:grpSpPr>
        <p:sp>
          <p:nvSpPr>
            <p:cNvPr id="119865" name="Freeform 36">
              <a:extLst>
                <a:ext uri="{FF2B5EF4-FFF2-40B4-BE49-F238E27FC236}">
                  <a16:creationId xmlns:a16="http://schemas.microsoft.com/office/drawing/2014/main" id="{9748C62F-F01B-6E54-6A69-AC762155B263}"/>
                </a:ext>
              </a:extLst>
            </p:cNvPr>
            <p:cNvSpPr>
              <a:spLocks/>
            </p:cNvSpPr>
            <p:nvPr/>
          </p:nvSpPr>
          <p:spPr bwMode="auto">
            <a:xfrm>
              <a:off x="6173863" y="4924574"/>
              <a:ext cx="958294" cy="884498"/>
            </a:xfrm>
            <a:custGeom>
              <a:avLst/>
              <a:gdLst>
                <a:gd name="T0" fmla="*/ 681226 w 958294"/>
                <a:gd name="T1" fmla="*/ 35473 h 884498"/>
                <a:gd name="T2" fmla="*/ 933528 w 958294"/>
                <a:gd name="T3" fmla="*/ 629547 h 884498"/>
                <a:gd name="T4" fmla="*/ 224145 w 958294"/>
                <a:gd name="T5" fmla="*/ 843543 h 884498"/>
                <a:gd name="T6" fmla="*/ 17250 w 958294"/>
                <a:gd name="T7" fmla="*/ 550333 h 884498"/>
                <a:gd name="T8" fmla="*/ 17933 w 958294"/>
                <a:gd name="T9" fmla="*/ 310092 h 884498"/>
                <a:gd name="T10" fmla="*/ 347736 w 958294"/>
                <a:gd name="T11" fmla="*/ 43469 h 884498"/>
                <a:gd name="T12" fmla="*/ 681226 w 958294"/>
                <a:gd name="T13" fmla="*/ 35473 h 8844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8294" h="884498">
                  <a:moveTo>
                    <a:pt x="681226" y="35473"/>
                  </a:moveTo>
                  <a:cubicBezTo>
                    <a:pt x="793140" y="88168"/>
                    <a:pt x="1036293" y="393203"/>
                    <a:pt x="933528" y="629547"/>
                  </a:cubicBezTo>
                  <a:cubicBezTo>
                    <a:pt x="830832" y="865961"/>
                    <a:pt x="382764" y="939639"/>
                    <a:pt x="224145" y="843543"/>
                  </a:cubicBezTo>
                  <a:cubicBezTo>
                    <a:pt x="127936" y="785243"/>
                    <a:pt x="52620" y="669667"/>
                    <a:pt x="17250" y="550333"/>
                  </a:cubicBezTo>
                  <a:cubicBezTo>
                    <a:pt x="-5693" y="472895"/>
                    <a:pt x="-6034" y="369281"/>
                    <a:pt x="17933" y="310092"/>
                  </a:cubicBezTo>
                  <a:cubicBezTo>
                    <a:pt x="39237" y="257533"/>
                    <a:pt x="187955" y="131911"/>
                    <a:pt x="347736" y="43469"/>
                  </a:cubicBezTo>
                  <a:cubicBezTo>
                    <a:pt x="491538" y="-36155"/>
                    <a:pt x="635067" y="13807"/>
                    <a:pt x="681226" y="35473"/>
                  </a:cubicBezTo>
                  <a:close/>
                </a:path>
              </a:pathLst>
            </a:custGeom>
            <a:solidFill>
              <a:srgbClr val="A9CBD8"/>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66" name="Freeform 37">
              <a:extLst>
                <a:ext uri="{FF2B5EF4-FFF2-40B4-BE49-F238E27FC236}">
                  <a16:creationId xmlns:a16="http://schemas.microsoft.com/office/drawing/2014/main" id="{F4ACA75D-084A-ADCE-877C-2C7AB506A7A9}"/>
                </a:ext>
              </a:extLst>
            </p:cNvPr>
            <p:cNvSpPr>
              <a:spLocks/>
            </p:cNvSpPr>
            <p:nvPr/>
          </p:nvSpPr>
          <p:spPr bwMode="auto">
            <a:xfrm>
              <a:off x="6205384" y="5516994"/>
              <a:ext cx="741066" cy="292064"/>
            </a:xfrm>
            <a:custGeom>
              <a:avLst/>
              <a:gdLst>
                <a:gd name="T0" fmla="*/ 192624 w 741066"/>
                <a:gd name="T1" fmla="*/ 251124 h 292064"/>
                <a:gd name="T2" fmla="*/ 741067 w 741066"/>
                <a:gd name="T3" fmla="*/ 201572 h 292064"/>
                <a:gd name="T4" fmla="*/ 309045 w 741066"/>
                <a:gd name="T5" fmla="*/ 198154 h 292064"/>
                <a:gd name="T6" fmla="*/ 8535 w 741066"/>
                <a:gd name="T7" fmla="*/ 5825 h 292064"/>
                <a:gd name="T8" fmla="*/ 0 w 741066"/>
                <a:gd name="T9" fmla="*/ 289 h 292064"/>
                <a:gd name="T10" fmla="*/ 192624 w 741066"/>
                <a:gd name="T11" fmla="*/ 251192 h 2920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1066" h="292064">
                  <a:moveTo>
                    <a:pt x="192624" y="251124"/>
                  </a:moveTo>
                  <a:cubicBezTo>
                    <a:pt x="305290" y="319334"/>
                    <a:pt x="563806" y="301974"/>
                    <a:pt x="741067" y="201572"/>
                  </a:cubicBezTo>
                  <a:cubicBezTo>
                    <a:pt x="707608" y="168833"/>
                    <a:pt x="458173" y="224536"/>
                    <a:pt x="309045" y="198154"/>
                  </a:cubicBezTo>
                  <a:cubicBezTo>
                    <a:pt x="218571" y="182161"/>
                    <a:pt x="90747" y="94608"/>
                    <a:pt x="8535" y="5825"/>
                  </a:cubicBezTo>
                  <a:cubicBezTo>
                    <a:pt x="5599" y="2681"/>
                    <a:pt x="0" y="-1078"/>
                    <a:pt x="0" y="289"/>
                  </a:cubicBezTo>
                  <a:cubicBezTo>
                    <a:pt x="39331" y="103972"/>
                    <a:pt x="107886" y="199863"/>
                    <a:pt x="192624" y="251192"/>
                  </a:cubicBezTo>
                  <a:lnTo>
                    <a:pt x="192624" y="251124"/>
                  </a:lnTo>
                  <a:close/>
                </a:path>
              </a:pathLst>
            </a:custGeom>
            <a:solidFill>
              <a:srgbClr val="77929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67" name="Freeform 38">
              <a:extLst>
                <a:ext uri="{FF2B5EF4-FFF2-40B4-BE49-F238E27FC236}">
                  <a16:creationId xmlns:a16="http://schemas.microsoft.com/office/drawing/2014/main" id="{3505A2AA-BA2C-8156-5CEE-89315B7FE816}"/>
                </a:ext>
              </a:extLst>
            </p:cNvPr>
            <p:cNvSpPr>
              <a:spLocks/>
            </p:cNvSpPr>
            <p:nvPr/>
          </p:nvSpPr>
          <p:spPr bwMode="auto">
            <a:xfrm>
              <a:off x="6631806" y="5423578"/>
              <a:ext cx="341" cy="341"/>
            </a:xfrm>
            <a:custGeom>
              <a:avLst/>
              <a:gdLst>
                <a:gd name="T0" fmla="*/ 0 w 341"/>
                <a:gd name="T1" fmla="*/ 0 h 341"/>
                <a:gd name="T2" fmla="*/ 0 w 341"/>
                <a:gd name="T3" fmla="*/ 0 h 341"/>
                <a:gd name="T4" fmla="*/ 341 w 341"/>
                <a:gd name="T5" fmla="*/ 342 h 341"/>
                <a:gd name="T6" fmla="*/ 0 w 341"/>
                <a:gd name="T7" fmla="*/ 0 h 3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1" h="341">
                  <a:moveTo>
                    <a:pt x="0" y="0"/>
                  </a:moveTo>
                  <a:cubicBezTo>
                    <a:pt x="0" y="0"/>
                    <a:pt x="0" y="0"/>
                    <a:pt x="0" y="0"/>
                  </a:cubicBezTo>
                  <a:cubicBezTo>
                    <a:pt x="136" y="137"/>
                    <a:pt x="205" y="205"/>
                    <a:pt x="341" y="342"/>
                  </a:cubicBezTo>
                  <a:cubicBezTo>
                    <a:pt x="273" y="205"/>
                    <a:pt x="136" y="137"/>
                    <a:pt x="0" y="0"/>
                  </a:cubicBezTo>
                  <a:close/>
                </a:path>
              </a:pathLst>
            </a:custGeom>
            <a:gradFill rotWithShape="0">
              <a:gsLst>
                <a:gs pos="0">
                  <a:srgbClr val="FFFFFF"/>
                </a:gs>
                <a:gs pos="50000">
                  <a:srgbClr val="DCE6C2"/>
                </a:gs>
                <a:gs pos="100000">
                  <a:srgbClr val="B9CE86"/>
                </a:gs>
              </a:gsLst>
              <a:lin ang="21540000" scaled="1"/>
            </a:gra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4" name="Graphic 17">
            <a:extLst>
              <a:ext uri="{FF2B5EF4-FFF2-40B4-BE49-F238E27FC236}">
                <a16:creationId xmlns:a16="http://schemas.microsoft.com/office/drawing/2014/main" id="{C62EFE89-EA49-8E5C-9A11-F47560FABE97}"/>
              </a:ext>
            </a:extLst>
          </p:cNvPr>
          <p:cNvGrpSpPr>
            <a:grpSpLocks/>
          </p:cNvGrpSpPr>
          <p:nvPr/>
        </p:nvGrpSpPr>
        <p:grpSpPr bwMode="auto">
          <a:xfrm>
            <a:off x="9382125" y="3351213"/>
            <a:ext cx="1285875" cy="968375"/>
            <a:chOff x="9381727" y="3350465"/>
            <a:chExt cx="1286468" cy="969200"/>
          </a:xfrm>
        </p:grpSpPr>
        <p:sp>
          <p:nvSpPr>
            <p:cNvPr id="119863" name="Freeform 40">
              <a:extLst>
                <a:ext uri="{FF2B5EF4-FFF2-40B4-BE49-F238E27FC236}">
                  <a16:creationId xmlns:a16="http://schemas.microsoft.com/office/drawing/2014/main" id="{827F0A45-D09F-6A10-A063-CF6458572724}"/>
                </a:ext>
              </a:extLst>
            </p:cNvPr>
            <p:cNvSpPr>
              <a:spLocks/>
            </p:cNvSpPr>
            <p:nvPr/>
          </p:nvSpPr>
          <p:spPr bwMode="auto">
            <a:xfrm>
              <a:off x="9381727" y="3350465"/>
              <a:ext cx="1286468" cy="969200"/>
            </a:xfrm>
            <a:custGeom>
              <a:avLst/>
              <a:gdLst>
                <a:gd name="T0" fmla="*/ 995629 w 1286468"/>
                <a:gd name="T1" fmla="*/ 41011 h 969200"/>
                <a:gd name="T2" fmla="*/ 1221370 w 1286468"/>
                <a:gd name="T3" fmla="*/ 711840 h 969200"/>
                <a:gd name="T4" fmla="*/ 217144 w 1286468"/>
                <a:gd name="T5" fmla="*/ 921803 h 969200"/>
                <a:gd name="T6" fmla="*/ 3899 w 1286468"/>
                <a:gd name="T7" fmla="*/ 608499 h 969200"/>
                <a:gd name="T8" fmla="*/ 58661 w 1286468"/>
                <a:gd name="T9" fmla="*/ 355545 h 969200"/>
                <a:gd name="T10" fmla="*/ 544352 w 1286468"/>
                <a:gd name="T11" fmla="*/ 42173 h 969200"/>
                <a:gd name="T12" fmla="*/ 995629 w 1286468"/>
                <a:gd name="T13" fmla="*/ 41011 h 969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6468" h="969200">
                  <a:moveTo>
                    <a:pt x="995629" y="41011"/>
                  </a:moveTo>
                  <a:cubicBezTo>
                    <a:pt x="1134720" y="98901"/>
                    <a:pt x="1412765" y="465106"/>
                    <a:pt x="1221370" y="711840"/>
                  </a:cubicBezTo>
                  <a:cubicBezTo>
                    <a:pt x="1029907" y="958574"/>
                    <a:pt x="409495" y="1026374"/>
                    <a:pt x="217144" y="921803"/>
                  </a:cubicBezTo>
                  <a:cubicBezTo>
                    <a:pt x="100518" y="858377"/>
                    <a:pt x="24861" y="734941"/>
                    <a:pt x="3899" y="608499"/>
                  </a:cubicBezTo>
                  <a:cubicBezTo>
                    <a:pt x="-9689" y="526414"/>
                    <a:pt x="13117" y="417331"/>
                    <a:pt x="58661" y="355545"/>
                  </a:cubicBezTo>
                  <a:cubicBezTo>
                    <a:pt x="99084" y="300663"/>
                    <a:pt x="309052" y="131913"/>
                    <a:pt x="544352" y="42173"/>
                  </a:cubicBezTo>
                  <a:cubicBezTo>
                    <a:pt x="756027" y="-38545"/>
                    <a:pt x="938340" y="17158"/>
                    <a:pt x="995629" y="41011"/>
                  </a:cubicBezTo>
                  <a:close/>
                </a:path>
              </a:pathLst>
            </a:custGeom>
            <a:solidFill>
              <a:srgbClr val="545244"/>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64" name="Freeform 41">
              <a:extLst>
                <a:ext uri="{FF2B5EF4-FFF2-40B4-BE49-F238E27FC236}">
                  <a16:creationId xmlns:a16="http://schemas.microsoft.com/office/drawing/2014/main" id="{F0D02505-5540-2720-1A9F-B9845FCB40FD}"/>
                </a:ext>
              </a:extLst>
            </p:cNvPr>
            <p:cNvSpPr>
              <a:spLocks/>
            </p:cNvSpPr>
            <p:nvPr/>
          </p:nvSpPr>
          <p:spPr bwMode="auto">
            <a:xfrm>
              <a:off x="9395459" y="4003570"/>
              <a:ext cx="953833" cy="316066"/>
            </a:xfrm>
            <a:custGeom>
              <a:avLst/>
              <a:gdLst>
                <a:gd name="T0" fmla="*/ 203413 w 953833"/>
                <a:gd name="T1" fmla="*/ 268630 h 316066"/>
                <a:gd name="T2" fmla="*/ 953834 w 953833"/>
                <a:gd name="T3" fmla="*/ 228373 h 316066"/>
                <a:gd name="T4" fmla="*/ 372275 w 953833"/>
                <a:gd name="T5" fmla="*/ 215387 h 316066"/>
                <a:gd name="T6" fmla="*/ 10242 w 953833"/>
                <a:gd name="T7" fmla="*/ 6313 h 316066"/>
                <a:gd name="T8" fmla="*/ 0 w 953833"/>
                <a:gd name="T9" fmla="*/ 298 h 316066"/>
                <a:gd name="T10" fmla="*/ 203481 w 953833"/>
                <a:gd name="T11" fmla="*/ 268698 h 3160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3833" h="316066">
                  <a:moveTo>
                    <a:pt x="203413" y="268630"/>
                  </a:moveTo>
                  <a:cubicBezTo>
                    <a:pt x="339977" y="342923"/>
                    <a:pt x="692381" y="330279"/>
                    <a:pt x="953834" y="228373"/>
                  </a:cubicBezTo>
                  <a:cubicBezTo>
                    <a:pt x="916074" y="193174"/>
                    <a:pt x="567357" y="246417"/>
                    <a:pt x="372275" y="215387"/>
                  </a:cubicBezTo>
                  <a:cubicBezTo>
                    <a:pt x="253941" y="196592"/>
                    <a:pt x="101194" y="101589"/>
                    <a:pt x="10242" y="6313"/>
                  </a:cubicBezTo>
                  <a:cubicBezTo>
                    <a:pt x="6965" y="2895"/>
                    <a:pt x="273" y="-1137"/>
                    <a:pt x="0" y="298"/>
                  </a:cubicBezTo>
                  <a:cubicBezTo>
                    <a:pt x="29771" y="110337"/>
                    <a:pt x="100716" y="212790"/>
                    <a:pt x="203481" y="268698"/>
                  </a:cubicBezTo>
                  <a:lnTo>
                    <a:pt x="203413" y="268630"/>
                  </a:lnTo>
                  <a:close/>
                </a:path>
              </a:pathLst>
            </a:custGeom>
            <a:solidFill>
              <a:srgbClr val="36392C"/>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5" name="Graphic 17">
            <a:extLst>
              <a:ext uri="{FF2B5EF4-FFF2-40B4-BE49-F238E27FC236}">
                <a16:creationId xmlns:a16="http://schemas.microsoft.com/office/drawing/2014/main" id="{771E389D-89D9-F4DC-E885-BC84C6386B7E}"/>
              </a:ext>
            </a:extLst>
          </p:cNvPr>
          <p:cNvGrpSpPr>
            <a:grpSpLocks/>
          </p:cNvGrpSpPr>
          <p:nvPr/>
        </p:nvGrpSpPr>
        <p:grpSpPr bwMode="auto">
          <a:xfrm>
            <a:off x="5006975" y="3022600"/>
            <a:ext cx="1279525" cy="1019175"/>
            <a:chOff x="5006644" y="3023101"/>
            <a:chExt cx="1280457" cy="1018375"/>
          </a:xfrm>
        </p:grpSpPr>
        <p:sp>
          <p:nvSpPr>
            <p:cNvPr id="119861" name="Freeform 43">
              <a:extLst>
                <a:ext uri="{FF2B5EF4-FFF2-40B4-BE49-F238E27FC236}">
                  <a16:creationId xmlns:a16="http://schemas.microsoft.com/office/drawing/2014/main" id="{9E0E6BFE-3F44-0CEE-1D23-64380A67A7F0}"/>
                </a:ext>
              </a:extLst>
            </p:cNvPr>
            <p:cNvSpPr>
              <a:spLocks/>
            </p:cNvSpPr>
            <p:nvPr/>
          </p:nvSpPr>
          <p:spPr bwMode="auto">
            <a:xfrm>
              <a:off x="5006644" y="3023101"/>
              <a:ext cx="1280457" cy="1018170"/>
            </a:xfrm>
            <a:custGeom>
              <a:avLst/>
              <a:gdLst>
                <a:gd name="T0" fmla="*/ 34666 w 1280457"/>
                <a:gd name="T1" fmla="*/ 702799 h 1018170"/>
                <a:gd name="T2" fmla="*/ 289700 w 1280457"/>
                <a:gd name="T3" fmla="*/ 11261 h 1018170"/>
                <a:gd name="T4" fmla="*/ 1248723 w 1280457"/>
                <a:gd name="T5" fmla="*/ 490102 h 1018170"/>
                <a:gd name="T6" fmla="*/ 1069960 w 1280457"/>
                <a:gd name="T7" fmla="*/ 953907 h 1018170"/>
                <a:gd name="T8" fmla="*/ 405302 w 1280457"/>
                <a:gd name="T9" fmla="*/ 994300 h 1018170"/>
                <a:gd name="T10" fmla="*/ 34598 w 1280457"/>
                <a:gd name="T11" fmla="*/ 702730 h 1018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0457" h="1018170">
                  <a:moveTo>
                    <a:pt x="34666" y="702799"/>
                  </a:moveTo>
                  <a:cubicBezTo>
                    <a:pt x="-33138" y="583738"/>
                    <a:pt x="-26856" y="89450"/>
                    <a:pt x="289700" y="11261"/>
                  </a:cubicBezTo>
                  <a:cubicBezTo>
                    <a:pt x="606256" y="-66860"/>
                    <a:pt x="1158795" y="279661"/>
                    <a:pt x="1248723" y="490102"/>
                  </a:cubicBezTo>
                  <a:cubicBezTo>
                    <a:pt x="1338719" y="700543"/>
                    <a:pt x="1224141" y="860066"/>
                    <a:pt x="1069960" y="953907"/>
                  </a:cubicBezTo>
                  <a:cubicBezTo>
                    <a:pt x="1009189" y="990951"/>
                    <a:pt x="661906" y="1052327"/>
                    <a:pt x="405302" y="994300"/>
                  </a:cubicBezTo>
                  <a:cubicBezTo>
                    <a:pt x="212131" y="950626"/>
                    <a:pt x="93320" y="805798"/>
                    <a:pt x="34598" y="702730"/>
                  </a:cubicBezTo>
                  <a:lnTo>
                    <a:pt x="34666" y="702799"/>
                  </a:lnTo>
                  <a:close/>
                </a:path>
              </a:pathLst>
            </a:custGeom>
            <a:solidFill>
              <a:srgbClr val="536C6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62" name="Freeform 44">
              <a:extLst>
                <a:ext uri="{FF2B5EF4-FFF2-40B4-BE49-F238E27FC236}">
                  <a16:creationId xmlns:a16="http://schemas.microsoft.com/office/drawing/2014/main" id="{D0A8AE54-FEA8-25FC-B6B0-CB5E89DE1471}"/>
                </a:ext>
              </a:extLst>
            </p:cNvPr>
            <p:cNvSpPr>
              <a:spLocks/>
            </p:cNvSpPr>
            <p:nvPr/>
          </p:nvSpPr>
          <p:spPr bwMode="auto">
            <a:xfrm>
              <a:off x="5077841" y="3783243"/>
              <a:ext cx="1067796" cy="258233"/>
            </a:xfrm>
            <a:custGeom>
              <a:avLst/>
              <a:gdLst>
                <a:gd name="T0" fmla="*/ 944206 w 1067796"/>
                <a:gd name="T1" fmla="*/ 148519 h 258233"/>
                <a:gd name="T2" fmla="*/ 399655 w 1067796"/>
                <a:gd name="T3" fmla="*/ 140180 h 258233"/>
                <a:gd name="T4" fmla="*/ 0 w 1067796"/>
                <a:gd name="T5" fmla="*/ 0 h 258233"/>
                <a:gd name="T6" fmla="*/ 334173 w 1067796"/>
                <a:gd name="T7" fmla="*/ 234363 h 258233"/>
                <a:gd name="T8" fmla="*/ 998831 w 1067796"/>
                <a:gd name="T9" fmla="*/ 193970 h 258233"/>
                <a:gd name="T10" fmla="*/ 1067796 w 1067796"/>
                <a:gd name="T11" fmla="*/ 144965 h 258233"/>
                <a:gd name="T12" fmla="*/ 944206 w 1067796"/>
                <a:gd name="T13" fmla="*/ 148587 h 258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7796" h="258233">
                  <a:moveTo>
                    <a:pt x="944206" y="148519"/>
                  </a:moveTo>
                  <a:cubicBezTo>
                    <a:pt x="775685" y="204222"/>
                    <a:pt x="506790" y="158087"/>
                    <a:pt x="399655" y="140180"/>
                  </a:cubicBezTo>
                  <a:cubicBezTo>
                    <a:pt x="327550" y="128151"/>
                    <a:pt x="137042" y="79966"/>
                    <a:pt x="0" y="0"/>
                  </a:cubicBezTo>
                  <a:cubicBezTo>
                    <a:pt x="66165" y="93499"/>
                    <a:pt x="174939" y="198276"/>
                    <a:pt x="334173" y="234363"/>
                  </a:cubicBezTo>
                  <a:cubicBezTo>
                    <a:pt x="590709" y="292390"/>
                    <a:pt x="937992" y="231014"/>
                    <a:pt x="998831" y="193970"/>
                  </a:cubicBezTo>
                  <a:cubicBezTo>
                    <a:pt x="1023003" y="179275"/>
                    <a:pt x="1046219" y="162872"/>
                    <a:pt x="1067796" y="144965"/>
                  </a:cubicBezTo>
                  <a:cubicBezTo>
                    <a:pt x="1025120" y="137857"/>
                    <a:pt x="980737" y="136490"/>
                    <a:pt x="944206" y="148587"/>
                  </a:cubicBezTo>
                  <a:lnTo>
                    <a:pt x="944206" y="148519"/>
                  </a:lnTo>
                  <a:close/>
                </a:path>
              </a:pathLst>
            </a:custGeom>
            <a:solidFill>
              <a:srgbClr val="38494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6" name="Graphic 17">
            <a:extLst>
              <a:ext uri="{FF2B5EF4-FFF2-40B4-BE49-F238E27FC236}">
                <a16:creationId xmlns:a16="http://schemas.microsoft.com/office/drawing/2014/main" id="{E6BE076C-615F-0E20-831F-3B82E71F2724}"/>
              </a:ext>
            </a:extLst>
          </p:cNvPr>
          <p:cNvGrpSpPr>
            <a:grpSpLocks/>
          </p:cNvGrpSpPr>
          <p:nvPr/>
        </p:nvGrpSpPr>
        <p:grpSpPr bwMode="auto">
          <a:xfrm>
            <a:off x="5353050" y="4186238"/>
            <a:ext cx="1076325" cy="844550"/>
            <a:chOff x="5352257" y="4185900"/>
            <a:chExt cx="1076875" cy="844845"/>
          </a:xfrm>
        </p:grpSpPr>
        <p:sp>
          <p:nvSpPr>
            <p:cNvPr id="119859" name="Freeform 46">
              <a:extLst>
                <a:ext uri="{FF2B5EF4-FFF2-40B4-BE49-F238E27FC236}">
                  <a16:creationId xmlns:a16="http://schemas.microsoft.com/office/drawing/2014/main" id="{21E52AB3-9F02-EF82-0291-C00C85E561A5}"/>
                </a:ext>
              </a:extLst>
            </p:cNvPr>
            <p:cNvSpPr>
              <a:spLocks/>
            </p:cNvSpPr>
            <p:nvPr/>
          </p:nvSpPr>
          <p:spPr bwMode="auto">
            <a:xfrm>
              <a:off x="5352257" y="4185900"/>
              <a:ext cx="1076828" cy="844845"/>
            </a:xfrm>
            <a:custGeom>
              <a:avLst/>
              <a:gdLst>
                <a:gd name="T0" fmla="*/ 215 w 1076828"/>
                <a:gd name="T1" fmla="*/ 341918 h 844845"/>
                <a:gd name="T2" fmla="*/ 655860 w 1076828"/>
                <a:gd name="T3" fmla="*/ 842152 h 844845"/>
                <a:gd name="T4" fmla="*/ 1073064 w 1076828"/>
                <a:gd name="T5" fmla="*/ 607379 h 844845"/>
                <a:gd name="T6" fmla="*/ 884264 w 1076828"/>
                <a:gd name="T7" fmla="*/ 98739 h 844845"/>
                <a:gd name="T8" fmla="*/ 146 w 1076828"/>
                <a:gd name="T9" fmla="*/ 341987 h 844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6828" h="844845">
                  <a:moveTo>
                    <a:pt x="215" y="341918"/>
                  </a:moveTo>
                  <a:cubicBezTo>
                    <a:pt x="11072" y="597059"/>
                    <a:pt x="450399" y="819666"/>
                    <a:pt x="655860" y="842152"/>
                  </a:cubicBezTo>
                  <a:cubicBezTo>
                    <a:pt x="861321" y="864570"/>
                    <a:pt x="1029841" y="743595"/>
                    <a:pt x="1073064" y="607379"/>
                  </a:cubicBezTo>
                  <a:cubicBezTo>
                    <a:pt x="1090135" y="553590"/>
                    <a:pt x="1052853" y="230170"/>
                    <a:pt x="884264" y="98739"/>
                  </a:cubicBezTo>
                  <a:cubicBezTo>
                    <a:pt x="584710" y="-134941"/>
                    <a:pt x="-10710" y="86846"/>
                    <a:pt x="146" y="341987"/>
                  </a:cubicBezTo>
                  <a:lnTo>
                    <a:pt x="215" y="341918"/>
                  </a:lnTo>
                  <a:close/>
                </a:path>
              </a:pathLst>
            </a:custGeom>
            <a:solidFill>
              <a:srgbClr val="C6A13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60" name="Freeform 47">
              <a:extLst>
                <a:ext uri="{FF2B5EF4-FFF2-40B4-BE49-F238E27FC236}">
                  <a16:creationId xmlns:a16="http://schemas.microsoft.com/office/drawing/2014/main" id="{70B9B270-E044-D524-B7BE-F0448BD21716}"/>
                </a:ext>
              </a:extLst>
            </p:cNvPr>
            <p:cNvSpPr>
              <a:spLocks/>
            </p:cNvSpPr>
            <p:nvPr/>
          </p:nvSpPr>
          <p:spPr bwMode="auto">
            <a:xfrm>
              <a:off x="5620889" y="4683514"/>
              <a:ext cx="808243" cy="347149"/>
            </a:xfrm>
            <a:custGeom>
              <a:avLst/>
              <a:gdLst>
                <a:gd name="T0" fmla="*/ 804432 w 808243"/>
                <a:gd name="T1" fmla="*/ 109629 h 347149"/>
                <a:gd name="T2" fmla="*/ 387228 w 808243"/>
                <a:gd name="T3" fmla="*/ 344470 h 347149"/>
                <a:gd name="T4" fmla="*/ 0 w 808243"/>
                <a:gd name="T5" fmla="*/ 190347 h 347149"/>
                <a:gd name="T6" fmla="*/ 35575 w 808243"/>
                <a:gd name="T7" fmla="*/ 192193 h 347149"/>
                <a:gd name="T8" fmla="*/ 802998 w 808243"/>
                <a:gd name="T9" fmla="*/ 0 h 347149"/>
                <a:gd name="T10" fmla="*/ 804500 w 808243"/>
                <a:gd name="T11" fmla="*/ 109629 h 347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8243" h="347149">
                  <a:moveTo>
                    <a:pt x="804432" y="109629"/>
                  </a:moveTo>
                  <a:cubicBezTo>
                    <a:pt x="761141" y="245914"/>
                    <a:pt x="592689" y="366820"/>
                    <a:pt x="387228" y="344470"/>
                  </a:cubicBezTo>
                  <a:cubicBezTo>
                    <a:pt x="287809" y="333603"/>
                    <a:pt x="133833" y="275918"/>
                    <a:pt x="0" y="190347"/>
                  </a:cubicBezTo>
                  <a:cubicBezTo>
                    <a:pt x="11062" y="190826"/>
                    <a:pt x="22943" y="191441"/>
                    <a:pt x="35575" y="192193"/>
                  </a:cubicBezTo>
                  <a:cubicBezTo>
                    <a:pt x="61454" y="193901"/>
                    <a:pt x="494158" y="347273"/>
                    <a:pt x="802998" y="0"/>
                  </a:cubicBezTo>
                  <a:cubicBezTo>
                    <a:pt x="809826" y="52696"/>
                    <a:pt x="809622" y="93431"/>
                    <a:pt x="804500" y="109629"/>
                  </a:cubicBezTo>
                  <a:lnTo>
                    <a:pt x="804432" y="109629"/>
                  </a:lnTo>
                  <a:close/>
                </a:path>
              </a:pathLst>
            </a:custGeom>
            <a:solidFill>
              <a:srgbClr val="8C773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7" name="Graphic 17">
            <a:extLst>
              <a:ext uri="{FF2B5EF4-FFF2-40B4-BE49-F238E27FC236}">
                <a16:creationId xmlns:a16="http://schemas.microsoft.com/office/drawing/2014/main" id="{A26EBC1A-078D-6FBE-92A3-B64CA58CE965}"/>
              </a:ext>
            </a:extLst>
          </p:cNvPr>
          <p:cNvGrpSpPr>
            <a:grpSpLocks/>
          </p:cNvGrpSpPr>
          <p:nvPr/>
        </p:nvGrpSpPr>
        <p:grpSpPr bwMode="auto">
          <a:xfrm>
            <a:off x="7356475" y="4945063"/>
            <a:ext cx="1830388" cy="906462"/>
            <a:chOff x="7356690" y="4944762"/>
            <a:chExt cx="1830960" cy="907119"/>
          </a:xfrm>
        </p:grpSpPr>
        <p:sp>
          <p:nvSpPr>
            <p:cNvPr id="119853" name="Freeform 49">
              <a:extLst>
                <a:ext uri="{FF2B5EF4-FFF2-40B4-BE49-F238E27FC236}">
                  <a16:creationId xmlns:a16="http://schemas.microsoft.com/office/drawing/2014/main" id="{8B8C0366-A519-46DC-293A-0CB87C59497D}"/>
                </a:ext>
              </a:extLst>
            </p:cNvPr>
            <p:cNvSpPr>
              <a:spLocks/>
            </p:cNvSpPr>
            <p:nvPr/>
          </p:nvSpPr>
          <p:spPr bwMode="auto">
            <a:xfrm>
              <a:off x="7407675" y="4944762"/>
              <a:ext cx="1779975" cy="907119"/>
            </a:xfrm>
            <a:custGeom>
              <a:avLst/>
              <a:gdLst>
                <a:gd name="T0" fmla="*/ 47409 w 1779975"/>
                <a:gd name="T1" fmla="*/ 174876 h 907119"/>
                <a:gd name="T2" fmla="*/ 234980 w 1779975"/>
                <a:gd name="T3" fmla="*/ 828207 h 907119"/>
                <a:gd name="T4" fmla="*/ 1546544 w 1779975"/>
                <a:gd name="T5" fmla="*/ 724046 h 907119"/>
                <a:gd name="T6" fmla="*/ 1768666 w 1779975"/>
                <a:gd name="T7" fmla="*/ 282864 h 907119"/>
                <a:gd name="T8" fmla="*/ 1240913 w 1779975"/>
                <a:gd name="T9" fmla="*/ 2914 h 907119"/>
                <a:gd name="T10" fmla="*/ 47409 w 1779975"/>
                <a:gd name="T11" fmla="*/ 174876 h 907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79975" h="907119">
                  <a:moveTo>
                    <a:pt x="47409" y="174876"/>
                  </a:moveTo>
                  <a:cubicBezTo>
                    <a:pt x="-17937" y="307879"/>
                    <a:pt x="-60682" y="780228"/>
                    <a:pt x="234980" y="828207"/>
                  </a:cubicBezTo>
                  <a:cubicBezTo>
                    <a:pt x="719510" y="906807"/>
                    <a:pt x="1217766" y="994565"/>
                    <a:pt x="1546544" y="724046"/>
                  </a:cubicBezTo>
                  <a:cubicBezTo>
                    <a:pt x="1808543" y="508411"/>
                    <a:pt x="1790243" y="377115"/>
                    <a:pt x="1768666" y="282864"/>
                  </a:cubicBezTo>
                  <a:cubicBezTo>
                    <a:pt x="1704412" y="1820"/>
                    <a:pt x="1492533" y="32098"/>
                    <a:pt x="1240913" y="2914"/>
                  </a:cubicBezTo>
                  <a:cubicBezTo>
                    <a:pt x="1096087" y="-13900"/>
                    <a:pt x="112755" y="41872"/>
                    <a:pt x="47409" y="174876"/>
                  </a:cubicBezTo>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54" name="Freeform 50">
              <a:extLst>
                <a:ext uri="{FF2B5EF4-FFF2-40B4-BE49-F238E27FC236}">
                  <a16:creationId xmlns:a16="http://schemas.microsoft.com/office/drawing/2014/main" id="{1412BC9E-68EC-2A0C-016E-8DF1608A95BF}"/>
                </a:ext>
              </a:extLst>
            </p:cNvPr>
            <p:cNvSpPr>
              <a:spLocks/>
            </p:cNvSpPr>
            <p:nvPr/>
          </p:nvSpPr>
          <p:spPr bwMode="auto">
            <a:xfrm>
              <a:off x="8968013" y="5567176"/>
              <a:ext cx="3960" cy="136"/>
            </a:xfrm>
            <a:custGeom>
              <a:avLst/>
              <a:gdLst>
                <a:gd name="T0" fmla="*/ 3960 w 3960"/>
                <a:gd name="T1" fmla="*/ 137 h 136"/>
                <a:gd name="T2" fmla="*/ 2185 w 3960"/>
                <a:gd name="T3" fmla="*/ 137 h 136"/>
                <a:gd name="T4" fmla="*/ 0 w 3960"/>
                <a:gd name="T5" fmla="*/ 0 h 136"/>
                <a:gd name="T6" fmla="*/ 3960 w 3960"/>
                <a:gd name="T7" fmla="*/ 137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136">
                  <a:moveTo>
                    <a:pt x="3960" y="137"/>
                  </a:moveTo>
                  <a:lnTo>
                    <a:pt x="2185" y="137"/>
                  </a:lnTo>
                  <a:cubicBezTo>
                    <a:pt x="1502" y="68"/>
                    <a:pt x="683" y="0"/>
                    <a:pt x="0" y="0"/>
                  </a:cubicBezTo>
                  <a:lnTo>
                    <a:pt x="3960" y="137"/>
                  </a:lnTo>
                  <a:close/>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55" name="Freeform 51">
              <a:extLst>
                <a:ext uri="{FF2B5EF4-FFF2-40B4-BE49-F238E27FC236}">
                  <a16:creationId xmlns:a16="http://schemas.microsoft.com/office/drawing/2014/main" id="{354ED155-23C9-D5FF-8DD7-0E6BD3440CEA}"/>
                </a:ext>
              </a:extLst>
            </p:cNvPr>
            <p:cNvSpPr>
              <a:spLocks/>
            </p:cNvSpPr>
            <p:nvPr/>
          </p:nvSpPr>
          <p:spPr bwMode="auto">
            <a:xfrm>
              <a:off x="7411179" y="5456932"/>
              <a:ext cx="1635630" cy="394923"/>
            </a:xfrm>
            <a:custGeom>
              <a:avLst/>
              <a:gdLst>
                <a:gd name="T0" fmla="*/ 1635631 w 1635630"/>
                <a:gd name="T1" fmla="*/ 127878 h 394923"/>
                <a:gd name="T2" fmla="*/ 1543040 w 1635630"/>
                <a:gd name="T3" fmla="*/ 211877 h 394923"/>
                <a:gd name="T4" fmla="*/ 231545 w 1635630"/>
                <a:gd name="T5" fmla="*/ 316038 h 394923"/>
                <a:gd name="T6" fmla="*/ 0 w 1635630"/>
                <a:gd name="T7" fmla="*/ 0 h 394923"/>
                <a:gd name="T8" fmla="*/ 181357 w 1635630"/>
                <a:gd name="T9" fmla="*/ 199164 h 394923"/>
                <a:gd name="T10" fmla="*/ 921946 w 1635630"/>
                <a:gd name="T11" fmla="*/ 282890 h 394923"/>
                <a:gd name="T12" fmla="*/ 1241779 w 1635630"/>
                <a:gd name="T13" fmla="*/ 255345 h 394923"/>
                <a:gd name="T14" fmla="*/ 1559018 w 1635630"/>
                <a:gd name="T15" fmla="*/ 110449 h 394923"/>
                <a:gd name="T16" fmla="*/ 1635631 w 1635630"/>
                <a:gd name="T17" fmla="*/ 127946 h 3949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5630" h="394923">
                  <a:moveTo>
                    <a:pt x="1635631" y="127878"/>
                  </a:moveTo>
                  <a:cubicBezTo>
                    <a:pt x="1609547" y="154397"/>
                    <a:pt x="1578888" y="182351"/>
                    <a:pt x="1543040" y="211877"/>
                  </a:cubicBezTo>
                  <a:cubicBezTo>
                    <a:pt x="1214330" y="482395"/>
                    <a:pt x="716075" y="394569"/>
                    <a:pt x="231545" y="316038"/>
                  </a:cubicBezTo>
                  <a:cubicBezTo>
                    <a:pt x="76203" y="290818"/>
                    <a:pt x="14339" y="148655"/>
                    <a:pt x="0" y="0"/>
                  </a:cubicBezTo>
                  <a:cubicBezTo>
                    <a:pt x="60703" y="47706"/>
                    <a:pt x="117855" y="157746"/>
                    <a:pt x="181357" y="199164"/>
                  </a:cubicBezTo>
                  <a:cubicBezTo>
                    <a:pt x="299349" y="276123"/>
                    <a:pt x="687123" y="276807"/>
                    <a:pt x="921946" y="282890"/>
                  </a:cubicBezTo>
                  <a:cubicBezTo>
                    <a:pt x="1011737" y="285145"/>
                    <a:pt x="1162709" y="287810"/>
                    <a:pt x="1241779" y="255345"/>
                  </a:cubicBezTo>
                  <a:cubicBezTo>
                    <a:pt x="1462672" y="164580"/>
                    <a:pt x="1439115" y="107852"/>
                    <a:pt x="1559018" y="110449"/>
                  </a:cubicBezTo>
                  <a:cubicBezTo>
                    <a:pt x="1580595" y="111338"/>
                    <a:pt x="1608523" y="118036"/>
                    <a:pt x="1635631" y="127946"/>
                  </a:cubicBezTo>
                  <a:lnTo>
                    <a:pt x="1635631" y="127878"/>
                  </a:lnTo>
                  <a:close/>
                </a:path>
              </a:pathLst>
            </a:custGeom>
            <a:solidFill>
              <a:srgbClr val="CBC2AE"/>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56" name="Freeform 52">
              <a:extLst>
                <a:ext uri="{FF2B5EF4-FFF2-40B4-BE49-F238E27FC236}">
                  <a16:creationId xmlns:a16="http://schemas.microsoft.com/office/drawing/2014/main" id="{ADCB9E55-B8D5-89EF-75D1-E82124C23AEE}"/>
                </a:ext>
              </a:extLst>
            </p:cNvPr>
            <p:cNvSpPr>
              <a:spLocks/>
            </p:cNvSpPr>
            <p:nvPr/>
          </p:nvSpPr>
          <p:spPr bwMode="auto">
            <a:xfrm>
              <a:off x="8968013" y="5567176"/>
              <a:ext cx="3960" cy="136"/>
            </a:xfrm>
            <a:custGeom>
              <a:avLst/>
              <a:gdLst>
                <a:gd name="T0" fmla="*/ 3960 w 3960"/>
                <a:gd name="T1" fmla="*/ 137 h 136"/>
                <a:gd name="T2" fmla="*/ 2185 w 3960"/>
                <a:gd name="T3" fmla="*/ 137 h 136"/>
                <a:gd name="T4" fmla="*/ 0 w 3960"/>
                <a:gd name="T5" fmla="*/ 0 h 136"/>
                <a:gd name="T6" fmla="*/ 3960 w 3960"/>
                <a:gd name="T7" fmla="*/ 137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136">
                  <a:moveTo>
                    <a:pt x="3960" y="137"/>
                  </a:moveTo>
                  <a:lnTo>
                    <a:pt x="2185" y="137"/>
                  </a:lnTo>
                  <a:cubicBezTo>
                    <a:pt x="1502" y="68"/>
                    <a:pt x="683" y="0"/>
                    <a:pt x="0" y="0"/>
                  </a:cubicBezTo>
                  <a:lnTo>
                    <a:pt x="3960" y="137"/>
                  </a:ln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57" name="Freeform 53">
              <a:extLst>
                <a:ext uri="{FF2B5EF4-FFF2-40B4-BE49-F238E27FC236}">
                  <a16:creationId xmlns:a16="http://schemas.microsoft.com/office/drawing/2014/main" id="{B36CC2DE-026D-50E5-E4D4-31309F5BA544}"/>
                </a:ext>
              </a:extLst>
            </p:cNvPr>
            <p:cNvSpPr>
              <a:spLocks/>
            </p:cNvSpPr>
            <p:nvPr/>
          </p:nvSpPr>
          <p:spPr bwMode="auto">
            <a:xfrm>
              <a:off x="7411179" y="5456932"/>
              <a:ext cx="1635630" cy="394923"/>
            </a:xfrm>
            <a:custGeom>
              <a:avLst/>
              <a:gdLst>
                <a:gd name="T0" fmla="*/ 1635631 w 1635630"/>
                <a:gd name="T1" fmla="*/ 127878 h 394923"/>
                <a:gd name="T2" fmla="*/ 1543040 w 1635630"/>
                <a:gd name="T3" fmla="*/ 211877 h 394923"/>
                <a:gd name="T4" fmla="*/ 231545 w 1635630"/>
                <a:gd name="T5" fmla="*/ 316038 h 394923"/>
                <a:gd name="T6" fmla="*/ 0 w 1635630"/>
                <a:gd name="T7" fmla="*/ 0 h 394923"/>
                <a:gd name="T8" fmla="*/ 181357 w 1635630"/>
                <a:gd name="T9" fmla="*/ 199164 h 394923"/>
                <a:gd name="T10" fmla="*/ 921946 w 1635630"/>
                <a:gd name="T11" fmla="*/ 282890 h 394923"/>
                <a:gd name="T12" fmla="*/ 1241779 w 1635630"/>
                <a:gd name="T13" fmla="*/ 255345 h 394923"/>
                <a:gd name="T14" fmla="*/ 1559018 w 1635630"/>
                <a:gd name="T15" fmla="*/ 110449 h 394923"/>
                <a:gd name="T16" fmla="*/ 1635631 w 1635630"/>
                <a:gd name="T17" fmla="*/ 127946 h 3949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5630" h="394923">
                  <a:moveTo>
                    <a:pt x="1635631" y="127878"/>
                  </a:moveTo>
                  <a:cubicBezTo>
                    <a:pt x="1609547" y="154397"/>
                    <a:pt x="1578888" y="182351"/>
                    <a:pt x="1543040" y="211877"/>
                  </a:cubicBezTo>
                  <a:cubicBezTo>
                    <a:pt x="1214330" y="482395"/>
                    <a:pt x="716075" y="394569"/>
                    <a:pt x="231545" y="316038"/>
                  </a:cubicBezTo>
                  <a:cubicBezTo>
                    <a:pt x="76203" y="290818"/>
                    <a:pt x="14339" y="148655"/>
                    <a:pt x="0" y="0"/>
                  </a:cubicBezTo>
                  <a:cubicBezTo>
                    <a:pt x="60703" y="47706"/>
                    <a:pt x="117855" y="157746"/>
                    <a:pt x="181357" y="199164"/>
                  </a:cubicBezTo>
                  <a:cubicBezTo>
                    <a:pt x="299349" y="276123"/>
                    <a:pt x="687123" y="276807"/>
                    <a:pt x="921946" y="282890"/>
                  </a:cubicBezTo>
                  <a:cubicBezTo>
                    <a:pt x="1011737" y="285145"/>
                    <a:pt x="1162709" y="287810"/>
                    <a:pt x="1241779" y="255345"/>
                  </a:cubicBezTo>
                  <a:cubicBezTo>
                    <a:pt x="1462672" y="164580"/>
                    <a:pt x="1439115" y="107852"/>
                    <a:pt x="1559018" y="110449"/>
                  </a:cubicBezTo>
                  <a:cubicBezTo>
                    <a:pt x="1580595" y="111338"/>
                    <a:pt x="1608523" y="118036"/>
                    <a:pt x="1635631" y="127946"/>
                  </a:cubicBezTo>
                  <a:lnTo>
                    <a:pt x="1635631" y="127878"/>
                  </a:ln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58" name="Freeform 54">
              <a:extLst>
                <a:ext uri="{FF2B5EF4-FFF2-40B4-BE49-F238E27FC236}">
                  <a16:creationId xmlns:a16="http://schemas.microsoft.com/office/drawing/2014/main" id="{369578B4-D5A5-C8C9-8E7F-32703FC54D64}"/>
                </a:ext>
              </a:extLst>
            </p:cNvPr>
            <p:cNvSpPr>
              <a:spLocks/>
            </p:cNvSpPr>
            <p:nvPr/>
          </p:nvSpPr>
          <p:spPr bwMode="auto">
            <a:xfrm>
              <a:off x="7356690" y="5434240"/>
              <a:ext cx="2936" cy="136"/>
            </a:xfrm>
            <a:custGeom>
              <a:avLst/>
              <a:gdLst>
                <a:gd name="T0" fmla="*/ 0 w 2936"/>
                <a:gd name="T1" fmla="*/ 0 h 136"/>
                <a:gd name="T2" fmla="*/ 2936 w 2936"/>
                <a:gd name="T3" fmla="*/ 137 h 136"/>
                <a:gd name="T4" fmla="*/ 0 w 2936"/>
                <a:gd name="T5" fmla="*/ 0 h 136"/>
                <a:gd name="T6" fmla="*/ 0 60000 65536"/>
                <a:gd name="T7" fmla="*/ 0 60000 65536"/>
                <a:gd name="T8" fmla="*/ 0 60000 65536"/>
              </a:gdLst>
              <a:ahLst/>
              <a:cxnLst>
                <a:cxn ang="T6">
                  <a:pos x="T0" y="T1"/>
                </a:cxn>
                <a:cxn ang="T7">
                  <a:pos x="T2" y="T3"/>
                </a:cxn>
                <a:cxn ang="T8">
                  <a:pos x="T4" y="T5"/>
                </a:cxn>
              </a:cxnLst>
              <a:rect l="0" t="0" r="r" b="b"/>
              <a:pathLst>
                <a:path w="2936" h="136">
                  <a:moveTo>
                    <a:pt x="0" y="0"/>
                  </a:moveTo>
                  <a:cubicBezTo>
                    <a:pt x="1093" y="0"/>
                    <a:pt x="2048" y="0"/>
                    <a:pt x="2936" y="137"/>
                  </a:cubicBezTo>
                  <a:cubicBezTo>
                    <a:pt x="1980" y="137"/>
                    <a:pt x="956" y="0"/>
                    <a:pt x="0" y="0"/>
                  </a:cubicBezTo>
                  <a:close/>
                </a:path>
              </a:pathLst>
            </a:custGeom>
            <a:solidFill>
              <a:srgbClr val="B5AD9B"/>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8" name="Graphic 17">
            <a:extLst>
              <a:ext uri="{FF2B5EF4-FFF2-40B4-BE49-F238E27FC236}">
                <a16:creationId xmlns:a16="http://schemas.microsoft.com/office/drawing/2014/main" id="{F6261B4C-DCF9-E76E-D71D-EF448332CCC0}"/>
              </a:ext>
            </a:extLst>
          </p:cNvPr>
          <p:cNvGrpSpPr>
            <a:grpSpLocks/>
          </p:cNvGrpSpPr>
          <p:nvPr/>
        </p:nvGrpSpPr>
        <p:grpSpPr bwMode="auto">
          <a:xfrm>
            <a:off x="8412163" y="1798638"/>
            <a:ext cx="1079500" cy="877887"/>
            <a:chOff x="8411870" y="1799423"/>
            <a:chExt cx="1079309" cy="877504"/>
          </a:xfrm>
        </p:grpSpPr>
        <p:sp>
          <p:nvSpPr>
            <p:cNvPr id="119851" name="Freeform 56">
              <a:extLst>
                <a:ext uri="{FF2B5EF4-FFF2-40B4-BE49-F238E27FC236}">
                  <a16:creationId xmlns:a16="http://schemas.microsoft.com/office/drawing/2014/main" id="{A9D9E14F-6732-7B0B-9E4A-8E16FE309366}"/>
                </a:ext>
              </a:extLst>
            </p:cNvPr>
            <p:cNvSpPr>
              <a:spLocks/>
            </p:cNvSpPr>
            <p:nvPr/>
          </p:nvSpPr>
          <p:spPr bwMode="auto">
            <a:xfrm>
              <a:off x="8411870" y="1799423"/>
              <a:ext cx="1079309" cy="877504"/>
            </a:xfrm>
            <a:custGeom>
              <a:avLst/>
              <a:gdLst>
                <a:gd name="T0" fmla="*/ 783932 w 1079309"/>
                <a:gd name="T1" fmla="*/ 27994 h 877504"/>
                <a:gd name="T2" fmla="*/ 1044497 w 1079309"/>
                <a:gd name="T3" fmla="*/ 568348 h 877504"/>
                <a:gd name="T4" fmla="*/ 222175 w 1079309"/>
                <a:gd name="T5" fmla="*/ 860122 h 877504"/>
                <a:gd name="T6" fmla="*/ 394 w 1079309"/>
                <a:gd name="T7" fmla="*/ 572517 h 877504"/>
                <a:gd name="T8" fmla="*/ 37881 w 1079309"/>
                <a:gd name="T9" fmla="*/ 382785 h 877504"/>
                <a:gd name="T10" fmla="*/ 374102 w 1079309"/>
                <a:gd name="T11" fmla="*/ 50959 h 877504"/>
                <a:gd name="T12" fmla="*/ 783864 w 1079309"/>
                <a:gd name="T13" fmla="*/ 27994 h 877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9309" h="877504">
                  <a:moveTo>
                    <a:pt x="783932" y="27994"/>
                  </a:moveTo>
                  <a:cubicBezTo>
                    <a:pt x="893320" y="49455"/>
                    <a:pt x="1177715" y="338564"/>
                    <a:pt x="1044497" y="568348"/>
                  </a:cubicBezTo>
                  <a:cubicBezTo>
                    <a:pt x="911346" y="798131"/>
                    <a:pt x="396226" y="926283"/>
                    <a:pt x="222175" y="860122"/>
                  </a:cubicBezTo>
                  <a:cubicBezTo>
                    <a:pt x="88615" y="809340"/>
                    <a:pt x="13573" y="690074"/>
                    <a:pt x="394" y="572517"/>
                  </a:cubicBezTo>
                  <a:cubicBezTo>
                    <a:pt x="-3566" y="536908"/>
                    <a:pt x="23269" y="413678"/>
                    <a:pt x="37881" y="382785"/>
                  </a:cubicBezTo>
                  <a:cubicBezTo>
                    <a:pt x="69837" y="315121"/>
                    <a:pt x="186122" y="153480"/>
                    <a:pt x="374102" y="50959"/>
                  </a:cubicBezTo>
                  <a:cubicBezTo>
                    <a:pt x="543306" y="-41242"/>
                    <a:pt x="732038" y="17810"/>
                    <a:pt x="783864" y="27994"/>
                  </a:cubicBezTo>
                  <a:lnTo>
                    <a:pt x="783932" y="27994"/>
                  </a:lnTo>
                  <a:close/>
                </a:path>
              </a:pathLst>
            </a:custGeom>
            <a:solidFill>
              <a:srgbClr val="7192A0"/>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52" name="Freeform 57">
              <a:extLst>
                <a:ext uri="{FF2B5EF4-FFF2-40B4-BE49-F238E27FC236}">
                  <a16:creationId xmlns:a16="http://schemas.microsoft.com/office/drawing/2014/main" id="{5F7700F4-99E8-CF8D-AB64-1772345ABF84}"/>
                </a:ext>
              </a:extLst>
            </p:cNvPr>
            <p:cNvSpPr>
              <a:spLocks/>
            </p:cNvSpPr>
            <p:nvPr/>
          </p:nvSpPr>
          <p:spPr bwMode="auto">
            <a:xfrm>
              <a:off x="8425511" y="2435366"/>
              <a:ext cx="882000" cy="241560"/>
            </a:xfrm>
            <a:custGeom>
              <a:avLst/>
              <a:gdLst>
                <a:gd name="T0" fmla="*/ 321541 w 882000"/>
                <a:gd name="T1" fmla="*/ 148450 h 241560"/>
                <a:gd name="T2" fmla="*/ 0 w 882000"/>
                <a:gd name="T3" fmla="*/ 0 h 241560"/>
                <a:gd name="T4" fmla="*/ 208602 w 882000"/>
                <a:gd name="T5" fmla="*/ 224179 h 241560"/>
                <a:gd name="T6" fmla="*/ 882001 w 882000"/>
                <a:gd name="T7" fmla="*/ 77096 h 241560"/>
                <a:gd name="T8" fmla="*/ 321609 w 882000"/>
                <a:gd name="T9" fmla="*/ 148450 h 241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2000" h="241560">
                  <a:moveTo>
                    <a:pt x="321541" y="148450"/>
                  </a:moveTo>
                  <a:cubicBezTo>
                    <a:pt x="214133" y="145990"/>
                    <a:pt x="84465" y="63563"/>
                    <a:pt x="0" y="0"/>
                  </a:cubicBezTo>
                  <a:cubicBezTo>
                    <a:pt x="29020" y="94934"/>
                    <a:pt x="99146" y="182556"/>
                    <a:pt x="208602" y="224179"/>
                  </a:cubicBezTo>
                  <a:cubicBezTo>
                    <a:pt x="341479" y="274688"/>
                    <a:pt x="673262" y="211945"/>
                    <a:pt x="882001" y="77096"/>
                  </a:cubicBezTo>
                  <a:cubicBezTo>
                    <a:pt x="715187" y="109629"/>
                    <a:pt x="467870" y="151799"/>
                    <a:pt x="321609" y="148450"/>
                  </a:cubicBezTo>
                  <a:lnTo>
                    <a:pt x="321541" y="148450"/>
                  </a:lnTo>
                  <a:close/>
                </a:path>
              </a:pathLst>
            </a:custGeom>
            <a:solidFill>
              <a:srgbClr val="5A6E75"/>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19" name="Graphic 17">
            <a:extLst>
              <a:ext uri="{FF2B5EF4-FFF2-40B4-BE49-F238E27FC236}">
                <a16:creationId xmlns:a16="http://schemas.microsoft.com/office/drawing/2014/main" id="{1793A22C-1768-5EFC-1877-34524BA732AF}"/>
              </a:ext>
            </a:extLst>
          </p:cNvPr>
          <p:cNvGrpSpPr>
            <a:grpSpLocks/>
          </p:cNvGrpSpPr>
          <p:nvPr/>
        </p:nvGrpSpPr>
        <p:grpSpPr bwMode="auto">
          <a:xfrm>
            <a:off x="9039225" y="4348163"/>
            <a:ext cx="1022350" cy="723900"/>
            <a:chOff x="9039904" y="4348832"/>
            <a:chExt cx="1021022" cy="723095"/>
          </a:xfrm>
        </p:grpSpPr>
        <p:sp>
          <p:nvSpPr>
            <p:cNvPr id="119849" name="Freeform 59">
              <a:extLst>
                <a:ext uri="{FF2B5EF4-FFF2-40B4-BE49-F238E27FC236}">
                  <a16:creationId xmlns:a16="http://schemas.microsoft.com/office/drawing/2014/main" id="{89546DCA-4EF6-8906-93A7-10FBFD9A15CE}"/>
                </a:ext>
              </a:extLst>
            </p:cNvPr>
            <p:cNvSpPr>
              <a:spLocks/>
            </p:cNvSpPr>
            <p:nvPr/>
          </p:nvSpPr>
          <p:spPr bwMode="auto">
            <a:xfrm>
              <a:off x="9039904" y="4348832"/>
              <a:ext cx="1021022" cy="723095"/>
            </a:xfrm>
            <a:custGeom>
              <a:avLst/>
              <a:gdLst>
                <a:gd name="T0" fmla="*/ 26093 w 1021022"/>
                <a:gd name="T1" fmla="*/ 471103 h 723095"/>
                <a:gd name="T2" fmla="*/ 237085 w 1021022"/>
                <a:gd name="T3" fmla="*/ 12493 h 723095"/>
                <a:gd name="T4" fmla="*/ 995700 w 1021022"/>
                <a:gd name="T5" fmla="*/ 301329 h 723095"/>
                <a:gd name="T6" fmla="*/ 852922 w 1021022"/>
                <a:gd name="T7" fmla="*/ 671771 h 723095"/>
                <a:gd name="T8" fmla="*/ 322096 w 1021022"/>
                <a:gd name="T9" fmla="*/ 704031 h 723095"/>
                <a:gd name="T10" fmla="*/ 26025 w 1021022"/>
                <a:gd name="T11" fmla="*/ 471172 h 7230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1022" h="723095">
                  <a:moveTo>
                    <a:pt x="26093" y="471103"/>
                  </a:moveTo>
                  <a:cubicBezTo>
                    <a:pt x="-28055" y="376032"/>
                    <a:pt x="-15696" y="74894"/>
                    <a:pt x="237085" y="12493"/>
                  </a:cubicBezTo>
                  <a:cubicBezTo>
                    <a:pt x="489865" y="-49908"/>
                    <a:pt x="923867" y="133194"/>
                    <a:pt x="995700" y="301329"/>
                  </a:cubicBezTo>
                  <a:cubicBezTo>
                    <a:pt x="1067533" y="469395"/>
                    <a:pt x="976034" y="596794"/>
                    <a:pt x="852922" y="671771"/>
                  </a:cubicBezTo>
                  <a:cubicBezTo>
                    <a:pt x="804373" y="701365"/>
                    <a:pt x="527011" y="750371"/>
                    <a:pt x="322096" y="704031"/>
                  </a:cubicBezTo>
                  <a:cubicBezTo>
                    <a:pt x="167847" y="669105"/>
                    <a:pt x="72934" y="553462"/>
                    <a:pt x="26025" y="471172"/>
                  </a:cubicBezTo>
                  <a:lnTo>
                    <a:pt x="26093" y="471103"/>
                  </a:lnTo>
                  <a:close/>
                </a:path>
              </a:pathLst>
            </a:custGeom>
            <a:solidFill>
              <a:srgbClr val="536C67"/>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50" name="Freeform 60">
              <a:extLst>
                <a:ext uri="{FF2B5EF4-FFF2-40B4-BE49-F238E27FC236}">
                  <a16:creationId xmlns:a16="http://schemas.microsoft.com/office/drawing/2014/main" id="{31E5A1B8-816A-7093-6FC2-61E20EBD8B1A}"/>
                </a:ext>
              </a:extLst>
            </p:cNvPr>
            <p:cNvSpPr>
              <a:spLocks/>
            </p:cNvSpPr>
            <p:nvPr/>
          </p:nvSpPr>
          <p:spPr bwMode="auto">
            <a:xfrm>
              <a:off x="9095086" y="4865728"/>
              <a:ext cx="852844" cy="206199"/>
            </a:xfrm>
            <a:custGeom>
              <a:avLst/>
              <a:gdLst>
                <a:gd name="T0" fmla="*/ 754177 w 852844"/>
                <a:gd name="T1" fmla="*/ 118651 h 206199"/>
                <a:gd name="T2" fmla="*/ 319219 w 852844"/>
                <a:gd name="T3" fmla="*/ 111953 h 206199"/>
                <a:gd name="T4" fmla="*/ 0 w 852844"/>
                <a:gd name="T5" fmla="*/ 0 h 206199"/>
                <a:gd name="T6" fmla="*/ 266915 w 852844"/>
                <a:gd name="T7" fmla="*/ 187135 h 206199"/>
                <a:gd name="T8" fmla="*/ 797741 w 852844"/>
                <a:gd name="T9" fmla="*/ 154875 h 206199"/>
                <a:gd name="T10" fmla="*/ 852844 w 852844"/>
                <a:gd name="T11" fmla="*/ 115780 h 206199"/>
                <a:gd name="T12" fmla="*/ 754177 w 852844"/>
                <a:gd name="T13" fmla="*/ 118651 h 206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844" h="206199">
                  <a:moveTo>
                    <a:pt x="754177" y="118651"/>
                  </a:moveTo>
                  <a:cubicBezTo>
                    <a:pt x="619592" y="163145"/>
                    <a:pt x="404845" y="126306"/>
                    <a:pt x="319219" y="111953"/>
                  </a:cubicBezTo>
                  <a:cubicBezTo>
                    <a:pt x="261657" y="102316"/>
                    <a:pt x="109457" y="63836"/>
                    <a:pt x="0" y="0"/>
                  </a:cubicBezTo>
                  <a:cubicBezTo>
                    <a:pt x="52850" y="74635"/>
                    <a:pt x="139705" y="158361"/>
                    <a:pt x="266915" y="187135"/>
                  </a:cubicBezTo>
                  <a:cubicBezTo>
                    <a:pt x="471830" y="233474"/>
                    <a:pt x="749192" y="184469"/>
                    <a:pt x="797741" y="154875"/>
                  </a:cubicBezTo>
                  <a:cubicBezTo>
                    <a:pt x="817064" y="143119"/>
                    <a:pt x="835569" y="130065"/>
                    <a:pt x="852844" y="115780"/>
                  </a:cubicBezTo>
                  <a:cubicBezTo>
                    <a:pt x="818771" y="110107"/>
                    <a:pt x="783333" y="109014"/>
                    <a:pt x="754177" y="118651"/>
                  </a:cubicBezTo>
                  <a:close/>
                </a:path>
              </a:pathLst>
            </a:custGeom>
            <a:solidFill>
              <a:srgbClr val="38494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20" name="Graphic 17">
            <a:extLst>
              <a:ext uri="{FF2B5EF4-FFF2-40B4-BE49-F238E27FC236}">
                <a16:creationId xmlns:a16="http://schemas.microsoft.com/office/drawing/2014/main" id="{05D3FA32-6BBD-601F-094B-3548EFDC97B5}"/>
              </a:ext>
            </a:extLst>
          </p:cNvPr>
          <p:cNvGrpSpPr>
            <a:grpSpLocks/>
          </p:cNvGrpSpPr>
          <p:nvPr/>
        </p:nvGrpSpPr>
        <p:grpSpPr bwMode="auto">
          <a:xfrm>
            <a:off x="10379075" y="2620963"/>
            <a:ext cx="1163638" cy="898525"/>
            <a:chOff x="10379456" y="2621622"/>
            <a:chExt cx="1163064" cy="898120"/>
          </a:xfrm>
        </p:grpSpPr>
        <p:sp>
          <p:nvSpPr>
            <p:cNvPr id="119846" name="Freeform 62">
              <a:extLst>
                <a:ext uri="{FF2B5EF4-FFF2-40B4-BE49-F238E27FC236}">
                  <a16:creationId xmlns:a16="http://schemas.microsoft.com/office/drawing/2014/main" id="{3C0E7065-5246-59BD-FDF2-5DC25711ECD6}"/>
                </a:ext>
              </a:extLst>
            </p:cNvPr>
            <p:cNvSpPr>
              <a:spLocks/>
            </p:cNvSpPr>
            <p:nvPr/>
          </p:nvSpPr>
          <p:spPr bwMode="auto">
            <a:xfrm>
              <a:off x="10379456" y="2621622"/>
              <a:ext cx="1163064" cy="898085"/>
            </a:xfrm>
            <a:custGeom>
              <a:avLst/>
              <a:gdLst>
                <a:gd name="T0" fmla="*/ 826778 w 1163064"/>
                <a:gd name="T1" fmla="*/ 36010 h 898085"/>
                <a:gd name="T2" fmla="*/ 1133023 w 1163064"/>
                <a:gd name="T3" fmla="*/ 639243 h 898085"/>
                <a:gd name="T4" fmla="*/ 272054 w 1163064"/>
                <a:gd name="T5" fmla="*/ 856519 h 898085"/>
                <a:gd name="T6" fmla="*/ 20912 w 1163064"/>
                <a:gd name="T7" fmla="*/ 558798 h 898085"/>
                <a:gd name="T8" fmla="*/ 21799 w 1163064"/>
                <a:gd name="T9" fmla="*/ 314867 h 898085"/>
                <a:gd name="T10" fmla="*/ 422069 w 1163064"/>
                <a:gd name="T11" fmla="*/ 44143 h 898085"/>
                <a:gd name="T12" fmla="*/ 826778 w 1163064"/>
                <a:gd name="T13" fmla="*/ 36078 h 8980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3064" h="898085">
                  <a:moveTo>
                    <a:pt x="826778" y="36010"/>
                  </a:moveTo>
                  <a:cubicBezTo>
                    <a:pt x="962591" y="89526"/>
                    <a:pt x="1257707" y="399207"/>
                    <a:pt x="1133023" y="639243"/>
                  </a:cubicBezTo>
                  <a:cubicBezTo>
                    <a:pt x="1008340" y="879279"/>
                    <a:pt x="464609" y="954051"/>
                    <a:pt x="272054" y="856519"/>
                  </a:cubicBezTo>
                  <a:cubicBezTo>
                    <a:pt x="155291" y="797330"/>
                    <a:pt x="63861" y="679978"/>
                    <a:pt x="20912" y="558798"/>
                  </a:cubicBezTo>
                  <a:cubicBezTo>
                    <a:pt x="-6947" y="480131"/>
                    <a:pt x="-7289" y="374944"/>
                    <a:pt x="21799" y="314867"/>
                  </a:cubicBezTo>
                  <a:cubicBezTo>
                    <a:pt x="47610" y="261556"/>
                    <a:pt x="228080" y="133951"/>
                    <a:pt x="422069" y="44143"/>
                  </a:cubicBezTo>
                  <a:cubicBezTo>
                    <a:pt x="596599" y="-36712"/>
                    <a:pt x="770786" y="14002"/>
                    <a:pt x="826778" y="36078"/>
                  </a:cubicBezTo>
                  <a:lnTo>
                    <a:pt x="826778" y="36010"/>
                  </a:lnTo>
                  <a:close/>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47" name="Freeform 63">
              <a:extLst>
                <a:ext uri="{FF2B5EF4-FFF2-40B4-BE49-F238E27FC236}">
                  <a16:creationId xmlns:a16="http://schemas.microsoft.com/office/drawing/2014/main" id="{70AAFCBE-39F5-CF03-C318-FBE9DE82C268}"/>
                </a:ext>
              </a:extLst>
            </p:cNvPr>
            <p:cNvSpPr>
              <a:spLocks/>
            </p:cNvSpPr>
            <p:nvPr/>
          </p:nvSpPr>
          <p:spPr bwMode="auto">
            <a:xfrm>
              <a:off x="10417711" y="3223147"/>
              <a:ext cx="899344" cy="296595"/>
            </a:xfrm>
            <a:custGeom>
              <a:avLst/>
              <a:gdLst>
                <a:gd name="T0" fmla="*/ 233799 w 899344"/>
                <a:gd name="T1" fmla="*/ 254994 h 296595"/>
                <a:gd name="T2" fmla="*/ 899345 w 899344"/>
                <a:gd name="T3" fmla="*/ 204690 h 296595"/>
                <a:gd name="T4" fmla="*/ 375074 w 899344"/>
                <a:gd name="T5" fmla="*/ 201204 h 296595"/>
                <a:gd name="T6" fmla="*/ 10311 w 899344"/>
                <a:gd name="T7" fmla="*/ 5936 h 296595"/>
                <a:gd name="T8" fmla="*/ 1 w 899344"/>
                <a:gd name="T9" fmla="*/ 263 h 296595"/>
                <a:gd name="T10" fmla="*/ 233799 w 899344"/>
                <a:gd name="T11" fmla="*/ 254994 h 2965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9344" h="296595">
                  <a:moveTo>
                    <a:pt x="233799" y="254994"/>
                  </a:moveTo>
                  <a:cubicBezTo>
                    <a:pt x="370500" y="324298"/>
                    <a:pt x="684256" y="306664"/>
                    <a:pt x="899345" y="204690"/>
                  </a:cubicBezTo>
                  <a:cubicBezTo>
                    <a:pt x="858785" y="171473"/>
                    <a:pt x="556022" y="227997"/>
                    <a:pt x="375074" y="201204"/>
                  </a:cubicBezTo>
                  <a:cubicBezTo>
                    <a:pt x="265277" y="184938"/>
                    <a:pt x="110140" y="96086"/>
                    <a:pt x="10311" y="5936"/>
                  </a:cubicBezTo>
                  <a:cubicBezTo>
                    <a:pt x="6760" y="2724"/>
                    <a:pt x="-68" y="-1035"/>
                    <a:pt x="1" y="263"/>
                  </a:cubicBezTo>
                  <a:cubicBezTo>
                    <a:pt x="47730" y="105587"/>
                    <a:pt x="130897" y="202913"/>
                    <a:pt x="233799" y="254994"/>
                  </a:cubicBezTo>
                  <a:close/>
                </a:path>
              </a:pathLst>
            </a:custGeom>
            <a:solidFill>
              <a:srgbClr val="7E8E5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48" name="Freeform 64">
              <a:extLst>
                <a:ext uri="{FF2B5EF4-FFF2-40B4-BE49-F238E27FC236}">
                  <a16:creationId xmlns:a16="http://schemas.microsoft.com/office/drawing/2014/main" id="{478EFBFC-2ED5-959A-A160-B10825E2A385}"/>
                </a:ext>
              </a:extLst>
            </p:cNvPr>
            <p:cNvSpPr>
              <a:spLocks/>
            </p:cNvSpPr>
            <p:nvPr/>
          </p:nvSpPr>
          <p:spPr bwMode="auto">
            <a:xfrm>
              <a:off x="10763150" y="3127451"/>
              <a:ext cx="341" cy="341"/>
            </a:xfrm>
            <a:custGeom>
              <a:avLst/>
              <a:gdLst>
                <a:gd name="T0" fmla="*/ 0 w 341"/>
                <a:gd name="T1" fmla="*/ 0 h 341"/>
                <a:gd name="T2" fmla="*/ 0 w 341"/>
                <a:gd name="T3" fmla="*/ 0 h 341"/>
                <a:gd name="T4" fmla="*/ 342 w 341"/>
                <a:gd name="T5" fmla="*/ 342 h 341"/>
                <a:gd name="T6" fmla="*/ 0 w 341"/>
                <a:gd name="T7" fmla="*/ 0 h 3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1" h="341">
                  <a:moveTo>
                    <a:pt x="0" y="0"/>
                  </a:moveTo>
                  <a:cubicBezTo>
                    <a:pt x="0" y="0"/>
                    <a:pt x="0" y="0"/>
                    <a:pt x="0" y="0"/>
                  </a:cubicBezTo>
                  <a:cubicBezTo>
                    <a:pt x="137" y="137"/>
                    <a:pt x="205" y="205"/>
                    <a:pt x="342" y="342"/>
                  </a:cubicBezTo>
                  <a:cubicBezTo>
                    <a:pt x="273" y="205"/>
                    <a:pt x="137" y="137"/>
                    <a:pt x="0" y="0"/>
                  </a:cubicBezTo>
                  <a:close/>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21" name="Graphic 17">
            <a:extLst>
              <a:ext uri="{FF2B5EF4-FFF2-40B4-BE49-F238E27FC236}">
                <a16:creationId xmlns:a16="http://schemas.microsoft.com/office/drawing/2014/main" id="{F73281A1-E1AA-996A-5EA6-B51523DDF328}"/>
              </a:ext>
            </a:extLst>
          </p:cNvPr>
          <p:cNvGrpSpPr>
            <a:grpSpLocks/>
          </p:cNvGrpSpPr>
          <p:nvPr/>
        </p:nvGrpSpPr>
        <p:grpSpPr bwMode="auto">
          <a:xfrm>
            <a:off x="5549900" y="1822450"/>
            <a:ext cx="1631950" cy="1317625"/>
            <a:chOff x="5549716" y="1822318"/>
            <a:chExt cx="1632364" cy="1318367"/>
          </a:xfrm>
        </p:grpSpPr>
        <p:sp>
          <p:nvSpPr>
            <p:cNvPr id="119844" name="Freeform 69">
              <a:extLst>
                <a:ext uri="{FF2B5EF4-FFF2-40B4-BE49-F238E27FC236}">
                  <a16:creationId xmlns:a16="http://schemas.microsoft.com/office/drawing/2014/main" id="{7CF1FD0D-3A7B-1967-AEF7-F8043588D2B2}"/>
                </a:ext>
              </a:extLst>
            </p:cNvPr>
            <p:cNvSpPr>
              <a:spLocks/>
            </p:cNvSpPr>
            <p:nvPr/>
          </p:nvSpPr>
          <p:spPr bwMode="auto">
            <a:xfrm>
              <a:off x="5549716" y="1822318"/>
              <a:ext cx="1632364" cy="1318367"/>
            </a:xfrm>
            <a:custGeom>
              <a:avLst/>
              <a:gdLst>
                <a:gd name="T0" fmla="*/ 706061 w 1632364"/>
                <a:gd name="T1" fmla="*/ 862 h 1318367"/>
                <a:gd name="T2" fmla="*/ 16957 w 1632364"/>
                <a:gd name="T3" fmla="*/ 616192 h 1318367"/>
                <a:gd name="T4" fmla="*/ 1167649 w 1632364"/>
                <a:gd name="T5" fmla="*/ 1314428 h 1318367"/>
                <a:gd name="T6" fmla="*/ 1632309 w 1632364"/>
                <a:gd name="T7" fmla="*/ 787607 h 1318367"/>
                <a:gd name="T8" fmla="*/ 1263790 w 1632364"/>
                <a:gd name="T9" fmla="*/ 199342 h 1318367"/>
                <a:gd name="T10" fmla="*/ 706061 w 1632364"/>
                <a:gd name="T11" fmla="*/ 862 h 1318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364" h="1318367">
                  <a:moveTo>
                    <a:pt x="706061" y="862"/>
                  </a:moveTo>
                  <a:cubicBezTo>
                    <a:pt x="534331" y="8585"/>
                    <a:pt x="-112301" y="227433"/>
                    <a:pt x="16957" y="616192"/>
                  </a:cubicBezTo>
                  <a:cubicBezTo>
                    <a:pt x="146216" y="1004952"/>
                    <a:pt x="884141" y="1359879"/>
                    <a:pt x="1167649" y="1314428"/>
                  </a:cubicBezTo>
                  <a:cubicBezTo>
                    <a:pt x="1451088" y="1268977"/>
                    <a:pt x="1636064" y="1014384"/>
                    <a:pt x="1632309" y="787607"/>
                  </a:cubicBezTo>
                  <a:cubicBezTo>
                    <a:pt x="1630875" y="698209"/>
                    <a:pt x="1497315" y="433090"/>
                    <a:pt x="1263790" y="199342"/>
                  </a:cubicBezTo>
                  <a:cubicBezTo>
                    <a:pt x="1088031" y="23416"/>
                    <a:pt x="854780" y="-5837"/>
                    <a:pt x="706061" y="862"/>
                  </a:cubicBezTo>
                </a:path>
              </a:pathLst>
            </a:custGeom>
            <a:solidFill>
              <a:srgbClr val="AFBE6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45" name="Freeform 70">
              <a:extLst>
                <a:ext uri="{FF2B5EF4-FFF2-40B4-BE49-F238E27FC236}">
                  <a16:creationId xmlns:a16="http://schemas.microsoft.com/office/drawing/2014/main" id="{5B96775C-D5FF-808F-0D42-5C0E1A8FB993}"/>
                </a:ext>
              </a:extLst>
            </p:cNvPr>
            <p:cNvSpPr>
              <a:spLocks/>
            </p:cNvSpPr>
            <p:nvPr/>
          </p:nvSpPr>
          <p:spPr bwMode="auto">
            <a:xfrm>
              <a:off x="5863974" y="2420398"/>
              <a:ext cx="1318106" cy="720219"/>
            </a:xfrm>
            <a:custGeom>
              <a:avLst/>
              <a:gdLst>
                <a:gd name="T0" fmla="*/ 853390 w 1318106"/>
                <a:gd name="T1" fmla="*/ 716348 h 720219"/>
                <a:gd name="T2" fmla="*/ 1318051 w 1318106"/>
                <a:gd name="T3" fmla="*/ 189527 h 720219"/>
                <a:gd name="T4" fmla="*/ 1249086 w 1318106"/>
                <a:gd name="T5" fmla="*/ 0 h 720219"/>
                <a:gd name="T6" fmla="*/ 1170698 w 1318106"/>
                <a:gd name="T7" fmla="*/ 350690 h 720219"/>
                <a:gd name="T8" fmla="*/ 0 w 1318106"/>
                <a:gd name="T9" fmla="*/ 385410 h 720219"/>
                <a:gd name="T10" fmla="*/ 853459 w 1318106"/>
                <a:gd name="T11" fmla="*/ 716280 h 7202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8106" h="720219">
                  <a:moveTo>
                    <a:pt x="853390" y="716348"/>
                  </a:moveTo>
                  <a:cubicBezTo>
                    <a:pt x="1136830" y="670897"/>
                    <a:pt x="1321806" y="416303"/>
                    <a:pt x="1318051" y="189527"/>
                  </a:cubicBezTo>
                  <a:cubicBezTo>
                    <a:pt x="1317436" y="152073"/>
                    <a:pt x="1293606" y="83794"/>
                    <a:pt x="1249086" y="0"/>
                  </a:cubicBezTo>
                  <a:cubicBezTo>
                    <a:pt x="1209823" y="66160"/>
                    <a:pt x="1255982" y="269083"/>
                    <a:pt x="1170698" y="350690"/>
                  </a:cubicBezTo>
                  <a:cubicBezTo>
                    <a:pt x="691494" y="783739"/>
                    <a:pt x="494158" y="290681"/>
                    <a:pt x="0" y="385410"/>
                  </a:cubicBezTo>
                  <a:cubicBezTo>
                    <a:pt x="277635" y="600499"/>
                    <a:pt x="665410" y="746421"/>
                    <a:pt x="853459" y="716280"/>
                  </a:cubicBezTo>
                  <a:lnTo>
                    <a:pt x="853390" y="716348"/>
                  </a:lnTo>
                  <a:close/>
                </a:path>
              </a:pathLst>
            </a:custGeom>
            <a:solidFill>
              <a:srgbClr val="7E8E5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grpSp>
        <p:nvGrpSpPr>
          <p:cNvPr id="119822" name="Graphic 17">
            <a:extLst>
              <a:ext uri="{FF2B5EF4-FFF2-40B4-BE49-F238E27FC236}">
                <a16:creationId xmlns:a16="http://schemas.microsoft.com/office/drawing/2014/main" id="{B2A4803F-8223-0FB9-BD11-5E9834828F75}"/>
              </a:ext>
            </a:extLst>
          </p:cNvPr>
          <p:cNvGrpSpPr>
            <a:grpSpLocks/>
          </p:cNvGrpSpPr>
          <p:nvPr/>
        </p:nvGrpSpPr>
        <p:grpSpPr bwMode="auto">
          <a:xfrm>
            <a:off x="6372225" y="2725738"/>
            <a:ext cx="2847975" cy="2154237"/>
            <a:chOff x="6372570" y="2725606"/>
            <a:chExt cx="2847901" cy="2153890"/>
          </a:xfrm>
        </p:grpSpPr>
        <p:sp>
          <p:nvSpPr>
            <p:cNvPr id="119840" name="Freeform 72">
              <a:extLst>
                <a:ext uri="{FF2B5EF4-FFF2-40B4-BE49-F238E27FC236}">
                  <a16:creationId xmlns:a16="http://schemas.microsoft.com/office/drawing/2014/main" id="{02A401A1-472A-C5B8-6DCD-4E154C0F206A}"/>
                </a:ext>
              </a:extLst>
            </p:cNvPr>
            <p:cNvSpPr>
              <a:spLocks/>
            </p:cNvSpPr>
            <p:nvPr/>
          </p:nvSpPr>
          <p:spPr bwMode="auto">
            <a:xfrm>
              <a:off x="6372570" y="2725606"/>
              <a:ext cx="2847901" cy="1953083"/>
            </a:xfrm>
            <a:custGeom>
              <a:avLst/>
              <a:gdLst>
                <a:gd name="T0" fmla="*/ 2709338 w 2847901"/>
                <a:gd name="T1" fmla="*/ 1563271 h 1953083"/>
                <a:gd name="T2" fmla="*/ 2152223 w 2847901"/>
                <a:gd name="T3" fmla="*/ 1946494 h 1953083"/>
                <a:gd name="T4" fmla="*/ 2149765 w 2847901"/>
                <a:gd name="T5" fmla="*/ 1944512 h 1953083"/>
                <a:gd name="T6" fmla="*/ 2149765 w 2847901"/>
                <a:gd name="T7" fmla="*/ 1944512 h 1953083"/>
                <a:gd name="T8" fmla="*/ 863944 w 2847901"/>
                <a:gd name="T9" fmla="*/ 1935080 h 1953083"/>
                <a:gd name="T10" fmla="*/ 55961 w 2847901"/>
                <a:gd name="T11" fmla="*/ 1482894 h 1953083"/>
                <a:gd name="T12" fmla="*/ 33291 w 2847901"/>
                <a:gd name="T13" fmla="*/ 1469567 h 1953083"/>
                <a:gd name="T14" fmla="*/ 33223 w 2847901"/>
                <a:gd name="T15" fmla="*/ 1469772 h 1953083"/>
                <a:gd name="T16" fmla="*/ 33086 w 2847901"/>
                <a:gd name="T17" fmla="*/ 1469293 h 1953083"/>
                <a:gd name="T18" fmla="*/ 10212 w 2847901"/>
                <a:gd name="T19" fmla="*/ 1370600 h 1953083"/>
                <a:gd name="T20" fmla="*/ 123970 w 2847901"/>
                <a:gd name="T21" fmla="*/ 808717 h 1953083"/>
                <a:gd name="T22" fmla="*/ 1190196 w 2847901"/>
                <a:gd name="T23" fmla="*/ 100297 h 1953083"/>
                <a:gd name="T24" fmla="*/ 2189574 w 2847901"/>
                <a:gd name="T25" fmla="*/ 84303 h 1953083"/>
                <a:gd name="T26" fmla="*/ 2709406 w 2847901"/>
                <a:gd name="T27" fmla="*/ 1563134 h 19530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47901" h="1953083">
                  <a:moveTo>
                    <a:pt x="2709338" y="1563271"/>
                  </a:moveTo>
                  <a:cubicBezTo>
                    <a:pt x="2588547" y="1723340"/>
                    <a:pt x="2387387" y="1851150"/>
                    <a:pt x="2152223" y="1946494"/>
                  </a:cubicBezTo>
                  <a:cubicBezTo>
                    <a:pt x="2151472" y="1945811"/>
                    <a:pt x="2150653" y="1945127"/>
                    <a:pt x="2149765" y="1944512"/>
                  </a:cubicBezTo>
                  <a:cubicBezTo>
                    <a:pt x="2053624" y="1871995"/>
                    <a:pt x="1293029" y="1997413"/>
                    <a:pt x="863944" y="1935080"/>
                  </a:cubicBezTo>
                  <a:cubicBezTo>
                    <a:pt x="601262" y="1896942"/>
                    <a:pt x="260261" y="1691217"/>
                    <a:pt x="55961" y="1482894"/>
                  </a:cubicBezTo>
                  <a:cubicBezTo>
                    <a:pt x="48860" y="1475649"/>
                    <a:pt x="34452" y="1467243"/>
                    <a:pt x="33291" y="1469567"/>
                  </a:cubicBezTo>
                  <a:cubicBezTo>
                    <a:pt x="33291" y="1469567"/>
                    <a:pt x="33223" y="1469703"/>
                    <a:pt x="33223" y="1469772"/>
                  </a:cubicBezTo>
                  <a:cubicBezTo>
                    <a:pt x="33223" y="1469635"/>
                    <a:pt x="33155" y="1469498"/>
                    <a:pt x="33086" y="1469293"/>
                  </a:cubicBezTo>
                  <a:cubicBezTo>
                    <a:pt x="23800" y="1436691"/>
                    <a:pt x="16152" y="1403680"/>
                    <a:pt x="10212" y="1370600"/>
                  </a:cubicBezTo>
                  <a:cubicBezTo>
                    <a:pt x="-22359" y="1189274"/>
                    <a:pt x="24961" y="946915"/>
                    <a:pt x="123970" y="808717"/>
                  </a:cubicBezTo>
                  <a:cubicBezTo>
                    <a:pt x="211917" y="686033"/>
                    <a:pt x="671798" y="306022"/>
                    <a:pt x="1190196" y="100297"/>
                  </a:cubicBezTo>
                  <a:cubicBezTo>
                    <a:pt x="1656632" y="-84720"/>
                    <a:pt x="2061954" y="33180"/>
                    <a:pt x="2189574" y="84303"/>
                  </a:cubicBezTo>
                  <a:cubicBezTo>
                    <a:pt x="2499233" y="208422"/>
                    <a:pt x="3125996" y="1011093"/>
                    <a:pt x="2709406" y="1563134"/>
                  </a:cubicBezTo>
                  <a:lnTo>
                    <a:pt x="2709338" y="1563271"/>
                  </a:lnTo>
                  <a:close/>
                </a:path>
              </a:pathLst>
            </a:custGeom>
            <a:solidFill>
              <a:srgbClr val="2A543C"/>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41" name="Freeform 73">
              <a:extLst>
                <a:ext uri="{FF2B5EF4-FFF2-40B4-BE49-F238E27FC236}">
                  <a16:creationId xmlns:a16="http://schemas.microsoft.com/office/drawing/2014/main" id="{0D9BC638-35CB-4A7B-7030-1369BF084C67}"/>
                </a:ext>
              </a:extLst>
            </p:cNvPr>
            <p:cNvSpPr>
              <a:spLocks/>
            </p:cNvSpPr>
            <p:nvPr/>
          </p:nvSpPr>
          <p:spPr bwMode="auto">
            <a:xfrm>
              <a:off x="7508891" y="3237285"/>
              <a:ext cx="734920" cy="264572"/>
            </a:xfrm>
            <a:custGeom>
              <a:avLst/>
              <a:gdLst>
                <a:gd name="T0" fmla="*/ 9081 w 734920"/>
                <a:gd name="T1" fmla="*/ 264572 h 264572"/>
                <a:gd name="T2" fmla="*/ 381219 w 734920"/>
                <a:gd name="T3" fmla="*/ 171142 h 264572"/>
                <a:gd name="T4" fmla="*/ 719148 w 734920"/>
                <a:gd name="T5" fmla="*/ 233064 h 264572"/>
                <a:gd name="T6" fmla="*/ 9150 w 734920"/>
                <a:gd name="T7" fmla="*/ 264572 h 264572"/>
                <a:gd name="T8" fmla="*/ 32571 w 734920"/>
                <a:gd name="T9" fmla="*/ 239079 h 264572"/>
                <a:gd name="T10" fmla="*/ 710271 w 734920"/>
                <a:gd name="T11" fmla="*/ 129723 h 264572"/>
                <a:gd name="T12" fmla="*/ 734921 w 734920"/>
                <a:gd name="T13" fmla="*/ 130407 h 264572"/>
                <a:gd name="T14" fmla="*/ 515121 w 734920"/>
                <a:gd name="T15" fmla="*/ 98967 h 264572"/>
                <a:gd name="T16" fmla="*/ 32502 w 734920"/>
                <a:gd name="T17" fmla="*/ 239079 h 264572"/>
                <a:gd name="T18" fmla="*/ 0 w 734920"/>
                <a:gd name="T19" fmla="*/ 257669 h 264572"/>
                <a:gd name="T20" fmla="*/ 664454 w 734920"/>
                <a:gd name="T21" fmla="*/ 5194 h 264572"/>
                <a:gd name="T22" fmla="*/ 609691 w 734920"/>
                <a:gd name="T23" fmla="*/ 0 h 264572"/>
                <a:gd name="T24" fmla="*/ 0 w 734920"/>
                <a:gd name="T25" fmla="*/ 257669 h 2645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4920" h="264572">
                  <a:moveTo>
                    <a:pt x="9081" y="264572"/>
                  </a:moveTo>
                  <a:cubicBezTo>
                    <a:pt x="108364" y="194995"/>
                    <a:pt x="249571" y="171142"/>
                    <a:pt x="381219" y="171142"/>
                  </a:cubicBezTo>
                  <a:cubicBezTo>
                    <a:pt x="533215" y="171142"/>
                    <a:pt x="672443" y="202991"/>
                    <a:pt x="719148" y="233064"/>
                  </a:cubicBezTo>
                  <a:cubicBezTo>
                    <a:pt x="717031" y="232928"/>
                    <a:pt x="201705" y="153850"/>
                    <a:pt x="9150" y="264572"/>
                  </a:cubicBezTo>
                  <a:moveTo>
                    <a:pt x="32571" y="239079"/>
                  </a:moveTo>
                  <a:cubicBezTo>
                    <a:pt x="188868" y="124802"/>
                    <a:pt x="604639" y="127263"/>
                    <a:pt x="710271" y="129723"/>
                  </a:cubicBezTo>
                  <a:cubicBezTo>
                    <a:pt x="725839" y="130065"/>
                    <a:pt x="734648" y="130475"/>
                    <a:pt x="734921" y="130407"/>
                  </a:cubicBezTo>
                  <a:cubicBezTo>
                    <a:pt x="699141" y="112568"/>
                    <a:pt x="615563" y="98967"/>
                    <a:pt x="515121" y="98967"/>
                  </a:cubicBezTo>
                  <a:cubicBezTo>
                    <a:pt x="355409" y="98967"/>
                    <a:pt x="153089" y="133277"/>
                    <a:pt x="32502" y="239079"/>
                  </a:cubicBezTo>
                  <a:moveTo>
                    <a:pt x="0" y="257669"/>
                  </a:moveTo>
                  <a:cubicBezTo>
                    <a:pt x="148241" y="92132"/>
                    <a:pt x="662405" y="5741"/>
                    <a:pt x="664454" y="5194"/>
                  </a:cubicBezTo>
                  <a:cubicBezTo>
                    <a:pt x="651139" y="1777"/>
                    <a:pt x="632498" y="0"/>
                    <a:pt x="609691" y="0"/>
                  </a:cubicBezTo>
                  <a:cubicBezTo>
                    <a:pt x="460495" y="0"/>
                    <a:pt x="135540" y="76002"/>
                    <a:pt x="0" y="257669"/>
                  </a:cubicBezTo>
                </a:path>
              </a:pathLst>
            </a:custGeom>
            <a:solidFill>
              <a:srgbClr val="B9CE86"/>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42" name="Freeform 74">
              <a:extLst>
                <a:ext uri="{FF2B5EF4-FFF2-40B4-BE49-F238E27FC236}">
                  <a16:creationId xmlns:a16="http://schemas.microsoft.com/office/drawing/2014/main" id="{C2991E86-EBB2-010C-9644-80753D520F2A}"/>
                </a:ext>
              </a:extLst>
            </p:cNvPr>
            <p:cNvSpPr>
              <a:spLocks/>
            </p:cNvSpPr>
            <p:nvPr/>
          </p:nvSpPr>
          <p:spPr bwMode="auto">
            <a:xfrm>
              <a:off x="6901385" y="3602260"/>
              <a:ext cx="1840887" cy="663788"/>
            </a:xfrm>
            <a:custGeom>
              <a:avLst/>
              <a:gdLst>
                <a:gd name="T0" fmla="*/ 631064 w 1840887"/>
                <a:gd name="T1" fmla="*/ 551563 h 663788"/>
                <a:gd name="T2" fmla="*/ 527138 w 1840887"/>
                <a:gd name="T3" fmla="*/ 627565 h 663788"/>
                <a:gd name="T4" fmla="*/ 476678 w 1840887"/>
                <a:gd name="T5" fmla="*/ 561200 h 663788"/>
                <a:gd name="T6" fmla="*/ 899618 w 1840887"/>
                <a:gd name="T7" fmla="*/ 628180 h 663788"/>
                <a:gd name="T8" fmla="*/ 884937 w 1840887"/>
                <a:gd name="T9" fmla="*/ 447060 h 663788"/>
                <a:gd name="T10" fmla="*/ 691015 w 1840887"/>
                <a:gd name="T11" fmla="*/ 459567 h 663788"/>
                <a:gd name="T12" fmla="*/ 761961 w 1840887"/>
                <a:gd name="T13" fmla="*/ 524360 h 663788"/>
                <a:gd name="T14" fmla="*/ 822390 w 1840887"/>
                <a:gd name="T15" fmla="*/ 538850 h 663788"/>
                <a:gd name="T16" fmla="*/ 1182101 w 1840887"/>
                <a:gd name="T17" fmla="*/ 628180 h 663788"/>
                <a:gd name="T18" fmla="*/ 1167420 w 1840887"/>
                <a:gd name="T19" fmla="*/ 447060 h 663788"/>
                <a:gd name="T20" fmla="*/ 973499 w 1840887"/>
                <a:gd name="T21" fmla="*/ 459567 h 663788"/>
                <a:gd name="T22" fmla="*/ 1044444 w 1840887"/>
                <a:gd name="T23" fmla="*/ 524360 h 663788"/>
                <a:gd name="T24" fmla="*/ 1104874 w 1840887"/>
                <a:gd name="T25" fmla="*/ 538850 h 663788"/>
                <a:gd name="T26" fmla="*/ 1399306 w 1840887"/>
                <a:gd name="T27" fmla="*/ 632213 h 663788"/>
                <a:gd name="T28" fmla="*/ 1327883 w 1840887"/>
                <a:gd name="T29" fmla="*/ 439268 h 663788"/>
                <a:gd name="T30" fmla="*/ 1304258 w 1840887"/>
                <a:gd name="T31" fmla="*/ 619158 h 663788"/>
                <a:gd name="T32" fmla="*/ 1373086 w 1840887"/>
                <a:gd name="T33" fmla="*/ 484787 h 663788"/>
                <a:gd name="T34" fmla="*/ 1591999 w 1840887"/>
                <a:gd name="T35" fmla="*/ 462096 h 663788"/>
                <a:gd name="T36" fmla="*/ 1552600 w 1840887"/>
                <a:gd name="T37" fmla="*/ 439405 h 663788"/>
                <a:gd name="T38" fmla="*/ 1626071 w 1840887"/>
                <a:gd name="T39" fmla="*/ 632896 h 663788"/>
                <a:gd name="T40" fmla="*/ 1756491 w 1840887"/>
                <a:gd name="T41" fmla="*/ 595647 h 663788"/>
                <a:gd name="T42" fmla="*/ 1689164 w 1840887"/>
                <a:gd name="T43" fmla="*/ 465308 h 663788"/>
                <a:gd name="T44" fmla="*/ 1787285 w 1840887"/>
                <a:gd name="T45" fmla="*/ 655177 h 663788"/>
                <a:gd name="T46" fmla="*/ 361622 w 1840887"/>
                <a:gd name="T47" fmla="*/ 356021 h 663788"/>
                <a:gd name="T48" fmla="*/ 314030 w 1840887"/>
                <a:gd name="T49" fmla="*/ 657501 h 663788"/>
                <a:gd name="T50" fmla="*/ 211948 w 1840887"/>
                <a:gd name="T51" fmla="*/ 513972 h 663788"/>
                <a:gd name="T52" fmla="*/ 354316 w 1840887"/>
                <a:gd name="T53" fmla="*/ 432433 h 663788"/>
                <a:gd name="T54" fmla="*/ 323726 w 1840887"/>
                <a:gd name="T55" fmla="*/ 281317 h 663788"/>
                <a:gd name="T56" fmla="*/ 342572 w 1840887"/>
                <a:gd name="T57" fmla="*/ 4237 h 663788"/>
                <a:gd name="T58" fmla="*/ 394056 w 1840887"/>
                <a:gd name="T59" fmla="*/ 321506 h 663788"/>
                <a:gd name="T60" fmla="*/ 8877 w 1840887"/>
                <a:gd name="T61" fmla="*/ 258968 h 663788"/>
                <a:gd name="T62" fmla="*/ 224102 w 1840887"/>
                <a:gd name="T63" fmla="*/ 123367 h 663788"/>
                <a:gd name="T64" fmla="*/ 83987 w 1840887"/>
                <a:gd name="T65" fmla="*/ 278720 h 663788"/>
                <a:gd name="T66" fmla="*/ 1462877 w 1840887"/>
                <a:gd name="T67" fmla="*/ 59804 h 663788"/>
                <a:gd name="T68" fmla="*/ 1430443 w 1840887"/>
                <a:gd name="T69" fmla="*/ 34037 h 663788"/>
                <a:gd name="T70" fmla="*/ 1394868 w 1840887"/>
                <a:gd name="T71" fmla="*/ 259993 h 663788"/>
                <a:gd name="T72" fmla="*/ 1393298 w 1840887"/>
                <a:gd name="T73" fmla="*/ 97258 h 663788"/>
                <a:gd name="T74" fmla="*/ 1696197 w 1840887"/>
                <a:gd name="T75" fmla="*/ 96711 h 663788"/>
                <a:gd name="T76" fmla="*/ 1658369 w 1840887"/>
                <a:gd name="T77" fmla="*/ 319592 h 663788"/>
                <a:gd name="T78" fmla="*/ 1595208 w 1840887"/>
                <a:gd name="T79" fmla="*/ 215089 h 663788"/>
                <a:gd name="T80" fmla="*/ 1729724 w 1840887"/>
                <a:gd name="T81" fmla="*/ 149817 h 663788"/>
                <a:gd name="T82" fmla="*/ 1045673 w 1840887"/>
                <a:gd name="T83" fmla="*/ 252133 h 663788"/>
                <a:gd name="T84" fmla="*/ 976093 w 1840887"/>
                <a:gd name="T85" fmla="*/ 104298 h 663788"/>
                <a:gd name="T86" fmla="*/ 816450 w 1840887"/>
                <a:gd name="T87" fmla="*/ 139497 h 663788"/>
                <a:gd name="T88" fmla="*/ 748987 w 1840887"/>
                <a:gd name="T89" fmla="*/ 148997 h 663788"/>
                <a:gd name="T90" fmla="*/ 871758 w 1840887"/>
                <a:gd name="T91" fmla="*/ 136216 h 663788"/>
                <a:gd name="T92" fmla="*/ 846494 w 1840887"/>
                <a:gd name="T93" fmla="*/ 311185 h 663788"/>
                <a:gd name="T94" fmla="*/ 946801 w 1840887"/>
                <a:gd name="T95" fmla="*/ 161778 h 663788"/>
                <a:gd name="T96" fmla="*/ 986950 w 1840887"/>
                <a:gd name="T97" fmla="*/ 230535 h 663788"/>
                <a:gd name="T98" fmla="*/ 1322011 w 1840887"/>
                <a:gd name="T99" fmla="*/ 268605 h 663788"/>
                <a:gd name="T100" fmla="*/ 1174453 w 1840887"/>
                <a:gd name="T101" fmla="*/ 361967 h 663788"/>
                <a:gd name="T102" fmla="*/ 1157929 w 1840887"/>
                <a:gd name="T103" fmla="*/ 143598 h 663788"/>
                <a:gd name="T104" fmla="*/ 1229079 w 1840887"/>
                <a:gd name="T105" fmla="*/ 128561 h 663788"/>
                <a:gd name="T106" fmla="*/ 1268956 w 1840887"/>
                <a:gd name="T107" fmla="*/ 126443 h 663788"/>
                <a:gd name="T108" fmla="*/ 1241711 w 1840887"/>
                <a:gd name="T109" fmla="*/ 291364 h 663788"/>
                <a:gd name="T110" fmla="*/ 619661 w 1840887"/>
                <a:gd name="T111" fmla="*/ 128766 h 663788"/>
                <a:gd name="T112" fmla="*/ 542843 w 1840887"/>
                <a:gd name="T113" fmla="*/ 97190 h 663788"/>
                <a:gd name="T114" fmla="*/ 402250 w 1840887"/>
                <a:gd name="T115" fmla="*/ 380148 h 663788"/>
                <a:gd name="T116" fmla="*/ 391462 w 1840887"/>
                <a:gd name="T117" fmla="*/ 429221 h 663788"/>
                <a:gd name="T118" fmla="*/ 681524 w 1840887"/>
                <a:gd name="T119" fmla="*/ 162667 h 66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0887" h="663788">
                  <a:moveTo>
                    <a:pt x="411537" y="576509"/>
                  </a:moveTo>
                  <a:cubicBezTo>
                    <a:pt x="411537" y="566121"/>
                    <a:pt x="412766" y="555322"/>
                    <a:pt x="415155" y="544249"/>
                  </a:cubicBezTo>
                  <a:cubicBezTo>
                    <a:pt x="417614" y="533177"/>
                    <a:pt x="421233" y="522310"/>
                    <a:pt x="426217" y="511579"/>
                  </a:cubicBezTo>
                  <a:cubicBezTo>
                    <a:pt x="431133" y="500917"/>
                    <a:pt x="437347" y="490802"/>
                    <a:pt x="444790" y="481233"/>
                  </a:cubicBezTo>
                  <a:cubicBezTo>
                    <a:pt x="452233" y="471733"/>
                    <a:pt x="460973" y="463326"/>
                    <a:pt x="471010" y="456218"/>
                  </a:cubicBezTo>
                  <a:cubicBezTo>
                    <a:pt x="481048" y="449042"/>
                    <a:pt x="492519" y="443369"/>
                    <a:pt x="505220" y="439200"/>
                  </a:cubicBezTo>
                  <a:cubicBezTo>
                    <a:pt x="517988" y="435031"/>
                    <a:pt x="532123" y="432912"/>
                    <a:pt x="547691" y="432912"/>
                  </a:cubicBezTo>
                  <a:cubicBezTo>
                    <a:pt x="559572" y="432912"/>
                    <a:pt x="570771" y="434552"/>
                    <a:pt x="581354" y="437901"/>
                  </a:cubicBezTo>
                  <a:cubicBezTo>
                    <a:pt x="591870" y="441250"/>
                    <a:pt x="601088" y="446376"/>
                    <a:pt x="608940" y="453416"/>
                  </a:cubicBezTo>
                  <a:cubicBezTo>
                    <a:pt x="616793" y="460456"/>
                    <a:pt x="623006" y="469477"/>
                    <a:pt x="627581" y="480481"/>
                  </a:cubicBezTo>
                  <a:cubicBezTo>
                    <a:pt x="632156" y="491485"/>
                    <a:pt x="634478" y="504745"/>
                    <a:pt x="634478" y="520123"/>
                  </a:cubicBezTo>
                  <a:cubicBezTo>
                    <a:pt x="634478" y="530102"/>
                    <a:pt x="633317" y="540627"/>
                    <a:pt x="631064" y="551563"/>
                  </a:cubicBezTo>
                  <a:cubicBezTo>
                    <a:pt x="628742" y="562498"/>
                    <a:pt x="625192" y="573297"/>
                    <a:pt x="620412" y="583891"/>
                  </a:cubicBezTo>
                  <a:cubicBezTo>
                    <a:pt x="615632" y="594485"/>
                    <a:pt x="609555" y="604668"/>
                    <a:pt x="602180" y="614305"/>
                  </a:cubicBezTo>
                  <a:cubicBezTo>
                    <a:pt x="594806" y="623942"/>
                    <a:pt x="586134" y="632486"/>
                    <a:pt x="576165" y="639731"/>
                  </a:cubicBezTo>
                  <a:cubicBezTo>
                    <a:pt x="566196" y="647044"/>
                    <a:pt x="554793" y="652853"/>
                    <a:pt x="542092" y="657159"/>
                  </a:cubicBezTo>
                  <a:cubicBezTo>
                    <a:pt x="529392" y="661465"/>
                    <a:pt x="515189" y="663652"/>
                    <a:pt x="499552" y="663652"/>
                  </a:cubicBezTo>
                  <a:cubicBezTo>
                    <a:pt x="486579" y="663652"/>
                    <a:pt x="474698" y="661875"/>
                    <a:pt x="463909" y="658253"/>
                  </a:cubicBezTo>
                  <a:cubicBezTo>
                    <a:pt x="453120" y="654630"/>
                    <a:pt x="443834" y="649231"/>
                    <a:pt x="436118" y="642054"/>
                  </a:cubicBezTo>
                  <a:cubicBezTo>
                    <a:pt x="428402" y="634810"/>
                    <a:pt x="422393" y="625720"/>
                    <a:pt x="418092" y="614784"/>
                  </a:cubicBezTo>
                  <a:cubicBezTo>
                    <a:pt x="413790" y="603848"/>
                    <a:pt x="411605" y="591067"/>
                    <a:pt x="411605" y="576441"/>
                  </a:cubicBezTo>
                  <a:lnTo>
                    <a:pt x="411537" y="576509"/>
                  </a:lnTo>
                  <a:close/>
                  <a:moveTo>
                    <a:pt x="506995" y="633921"/>
                  </a:moveTo>
                  <a:cubicBezTo>
                    <a:pt x="514438" y="633921"/>
                    <a:pt x="521129" y="631802"/>
                    <a:pt x="527138" y="627565"/>
                  </a:cubicBezTo>
                  <a:cubicBezTo>
                    <a:pt x="533147" y="623327"/>
                    <a:pt x="538541" y="617723"/>
                    <a:pt x="543321" y="610751"/>
                  </a:cubicBezTo>
                  <a:cubicBezTo>
                    <a:pt x="548101" y="603780"/>
                    <a:pt x="552266" y="595852"/>
                    <a:pt x="555748" y="586898"/>
                  </a:cubicBezTo>
                  <a:cubicBezTo>
                    <a:pt x="559231" y="577945"/>
                    <a:pt x="562099" y="568786"/>
                    <a:pt x="564352" y="559286"/>
                  </a:cubicBezTo>
                  <a:cubicBezTo>
                    <a:pt x="566605" y="549786"/>
                    <a:pt x="568244" y="540490"/>
                    <a:pt x="569405" y="531400"/>
                  </a:cubicBezTo>
                  <a:cubicBezTo>
                    <a:pt x="570566" y="522310"/>
                    <a:pt x="571112" y="514040"/>
                    <a:pt x="571112" y="506727"/>
                  </a:cubicBezTo>
                  <a:cubicBezTo>
                    <a:pt x="571112" y="490392"/>
                    <a:pt x="568312" y="478636"/>
                    <a:pt x="562713" y="471460"/>
                  </a:cubicBezTo>
                  <a:cubicBezTo>
                    <a:pt x="557114" y="464283"/>
                    <a:pt x="549467" y="460729"/>
                    <a:pt x="539702" y="460729"/>
                  </a:cubicBezTo>
                  <a:cubicBezTo>
                    <a:pt x="532669" y="460729"/>
                    <a:pt x="526182" y="462780"/>
                    <a:pt x="520242" y="466812"/>
                  </a:cubicBezTo>
                  <a:cubicBezTo>
                    <a:pt x="514301" y="470844"/>
                    <a:pt x="508907" y="476244"/>
                    <a:pt x="504127" y="483010"/>
                  </a:cubicBezTo>
                  <a:cubicBezTo>
                    <a:pt x="499348" y="489777"/>
                    <a:pt x="495114" y="497500"/>
                    <a:pt x="491495" y="506248"/>
                  </a:cubicBezTo>
                  <a:cubicBezTo>
                    <a:pt x="487876" y="514997"/>
                    <a:pt x="484803" y="524019"/>
                    <a:pt x="482277" y="533314"/>
                  </a:cubicBezTo>
                  <a:cubicBezTo>
                    <a:pt x="479750" y="542609"/>
                    <a:pt x="477907" y="551973"/>
                    <a:pt x="476678" y="561200"/>
                  </a:cubicBezTo>
                  <a:cubicBezTo>
                    <a:pt x="475449" y="570495"/>
                    <a:pt x="474834" y="578970"/>
                    <a:pt x="474834" y="586625"/>
                  </a:cubicBezTo>
                  <a:cubicBezTo>
                    <a:pt x="474834" y="603507"/>
                    <a:pt x="477702" y="615604"/>
                    <a:pt x="483369" y="622917"/>
                  </a:cubicBezTo>
                  <a:cubicBezTo>
                    <a:pt x="489037" y="630230"/>
                    <a:pt x="496889" y="633853"/>
                    <a:pt x="506858" y="633853"/>
                  </a:cubicBezTo>
                  <a:lnTo>
                    <a:pt x="506995" y="633921"/>
                  </a:lnTo>
                  <a:close/>
                  <a:moveTo>
                    <a:pt x="821912" y="652443"/>
                  </a:moveTo>
                  <a:cubicBezTo>
                    <a:pt x="830448" y="659962"/>
                    <a:pt x="842670" y="663721"/>
                    <a:pt x="858580" y="663721"/>
                  </a:cubicBezTo>
                  <a:cubicBezTo>
                    <a:pt x="866159" y="663721"/>
                    <a:pt x="873124" y="662900"/>
                    <a:pt x="879474" y="661260"/>
                  </a:cubicBezTo>
                  <a:cubicBezTo>
                    <a:pt x="885824" y="659620"/>
                    <a:pt x="891628" y="657501"/>
                    <a:pt x="896818" y="654767"/>
                  </a:cubicBezTo>
                  <a:cubicBezTo>
                    <a:pt x="902007" y="652033"/>
                    <a:pt x="906719" y="648958"/>
                    <a:pt x="910884" y="645540"/>
                  </a:cubicBezTo>
                  <a:cubicBezTo>
                    <a:pt x="915049" y="642123"/>
                    <a:pt x="918805" y="638637"/>
                    <a:pt x="922014" y="635083"/>
                  </a:cubicBezTo>
                  <a:lnTo>
                    <a:pt x="912113" y="621072"/>
                  </a:lnTo>
                  <a:cubicBezTo>
                    <a:pt x="907402" y="624216"/>
                    <a:pt x="903236" y="626540"/>
                    <a:pt x="899618" y="628180"/>
                  </a:cubicBezTo>
                  <a:cubicBezTo>
                    <a:pt x="896067" y="629820"/>
                    <a:pt x="892106" y="630641"/>
                    <a:pt x="887736" y="630641"/>
                  </a:cubicBezTo>
                  <a:cubicBezTo>
                    <a:pt x="883025" y="630641"/>
                    <a:pt x="879406" y="629000"/>
                    <a:pt x="876879" y="625788"/>
                  </a:cubicBezTo>
                  <a:cubicBezTo>
                    <a:pt x="874353" y="622576"/>
                    <a:pt x="873124" y="617860"/>
                    <a:pt x="873124" y="611777"/>
                  </a:cubicBezTo>
                  <a:cubicBezTo>
                    <a:pt x="873124" y="605694"/>
                    <a:pt x="873670" y="599748"/>
                    <a:pt x="874763" y="593186"/>
                  </a:cubicBezTo>
                  <a:cubicBezTo>
                    <a:pt x="875855" y="586625"/>
                    <a:pt x="877221" y="579585"/>
                    <a:pt x="878791" y="571998"/>
                  </a:cubicBezTo>
                  <a:lnTo>
                    <a:pt x="888078" y="527573"/>
                  </a:lnTo>
                  <a:cubicBezTo>
                    <a:pt x="888761" y="523950"/>
                    <a:pt x="889512" y="520055"/>
                    <a:pt x="890399" y="516022"/>
                  </a:cubicBezTo>
                  <a:cubicBezTo>
                    <a:pt x="891287" y="511989"/>
                    <a:pt x="892106" y="507889"/>
                    <a:pt x="892857" y="503856"/>
                  </a:cubicBezTo>
                  <a:cubicBezTo>
                    <a:pt x="893609" y="499824"/>
                    <a:pt x="894223" y="495791"/>
                    <a:pt x="894701" y="491759"/>
                  </a:cubicBezTo>
                  <a:cubicBezTo>
                    <a:pt x="895179" y="487795"/>
                    <a:pt x="895384" y="484035"/>
                    <a:pt x="895384" y="480481"/>
                  </a:cubicBezTo>
                  <a:cubicBezTo>
                    <a:pt x="895384" y="474125"/>
                    <a:pt x="894565" y="468111"/>
                    <a:pt x="892926" y="462301"/>
                  </a:cubicBezTo>
                  <a:cubicBezTo>
                    <a:pt x="891287" y="456560"/>
                    <a:pt x="888624" y="451502"/>
                    <a:pt x="884937" y="447060"/>
                  </a:cubicBezTo>
                  <a:cubicBezTo>
                    <a:pt x="881250" y="442685"/>
                    <a:pt x="876333" y="439200"/>
                    <a:pt x="870324" y="436602"/>
                  </a:cubicBezTo>
                  <a:cubicBezTo>
                    <a:pt x="864316" y="434005"/>
                    <a:pt x="856941" y="432775"/>
                    <a:pt x="848133" y="432775"/>
                  </a:cubicBezTo>
                  <a:cubicBezTo>
                    <a:pt x="839324" y="432775"/>
                    <a:pt x="830516" y="433732"/>
                    <a:pt x="822937" y="435714"/>
                  </a:cubicBezTo>
                  <a:cubicBezTo>
                    <a:pt x="815289" y="437696"/>
                    <a:pt x="808256" y="440635"/>
                    <a:pt x="801769" y="444668"/>
                  </a:cubicBezTo>
                  <a:cubicBezTo>
                    <a:pt x="795282" y="448632"/>
                    <a:pt x="789205" y="453689"/>
                    <a:pt x="783606" y="459772"/>
                  </a:cubicBezTo>
                  <a:cubicBezTo>
                    <a:pt x="778007" y="465855"/>
                    <a:pt x="772544" y="473032"/>
                    <a:pt x="767287" y="481302"/>
                  </a:cubicBezTo>
                  <a:lnTo>
                    <a:pt x="764624" y="481302"/>
                  </a:lnTo>
                  <a:lnTo>
                    <a:pt x="769267" y="436876"/>
                  </a:lnTo>
                  <a:lnTo>
                    <a:pt x="677086" y="436876"/>
                  </a:lnTo>
                  <a:lnTo>
                    <a:pt x="673467" y="458952"/>
                  </a:lnTo>
                  <a:lnTo>
                    <a:pt x="680978" y="458952"/>
                  </a:lnTo>
                  <a:cubicBezTo>
                    <a:pt x="684870" y="458952"/>
                    <a:pt x="688216" y="459157"/>
                    <a:pt x="691015" y="459567"/>
                  </a:cubicBezTo>
                  <a:cubicBezTo>
                    <a:pt x="693815" y="459977"/>
                    <a:pt x="696068" y="460797"/>
                    <a:pt x="697775" y="462028"/>
                  </a:cubicBezTo>
                  <a:cubicBezTo>
                    <a:pt x="699551" y="463258"/>
                    <a:pt x="700780" y="465035"/>
                    <a:pt x="701599" y="467290"/>
                  </a:cubicBezTo>
                  <a:cubicBezTo>
                    <a:pt x="702419" y="469614"/>
                    <a:pt x="702828" y="472622"/>
                    <a:pt x="702828" y="476449"/>
                  </a:cubicBezTo>
                  <a:cubicBezTo>
                    <a:pt x="702828" y="476996"/>
                    <a:pt x="702828" y="477884"/>
                    <a:pt x="702623" y="479114"/>
                  </a:cubicBezTo>
                  <a:cubicBezTo>
                    <a:pt x="702487" y="480345"/>
                    <a:pt x="702282" y="481780"/>
                    <a:pt x="702009" y="483489"/>
                  </a:cubicBezTo>
                  <a:cubicBezTo>
                    <a:pt x="701736" y="485197"/>
                    <a:pt x="701463" y="486975"/>
                    <a:pt x="701121" y="488888"/>
                  </a:cubicBezTo>
                  <a:cubicBezTo>
                    <a:pt x="700780" y="490802"/>
                    <a:pt x="700438" y="492579"/>
                    <a:pt x="700029" y="494356"/>
                  </a:cubicBezTo>
                  <a:lnTo>
                    <a:pt x="665205" y="659620"/>
                  </a:lnTo>
                  <a:lnTo>
                    <a:pt x="727410" y="659620"/>
                  </a:lnTo>
                  <a:lnTo>
                    <a:pt x="748509" y="563318"/>
                  </a:lnTo>
                  <a:cubicBezTo>
                    <a:pt x="749738" y="557919"/>
                    <a:pt x="751445" y="551836"/>
                    <a:pt x="753767" y="545070"/>
                  </a:cubicBezTo>
                  <a:cubicBezTo>
                    <a:pt x="756088" y="538303"/>
                    <a:pt x="758820" y="531400"/>
                    <a:pt x="761961" y="524360"/>
                  </a:cubicBezTo>
                  <a:cubicBezTo>
                    <a:pt x="765102" y="517321"/>
                    <a:pt x="768652" y="510486"/>
                    <a:pt x="772613" y="503788"/>
                  </a:cubicBezTo>
                  <a:cubicBezTo>
                    <a:pt x="776505" y="497090"/>
                    <a:pt x="780670" y="491144"/>
                    <a:pt x="784972" y="485949"/>
                  </a:cubicBezTo>
                  <a:cubicBezTo>
                    <a:pt x="789274" y="480755"/>
                    <a:pt x="793780" y="476586"/>
                    <a:pt x="798423" y="473373"/>
                  </a:cubicBezTo>
                  <a:cubicBezTo>
                    <a:pt x="803066" y="470229"/>
                    <a:pt x="807778" y="468589"/>
                    <a:pt x="812489" y="468589"/>
                  </a:cubicBezTo>
                  <a:cubicBezTo>
                    <a:pt x="816108" y="468589"/>
                    <a:pt x="819044" y="469341"/>
                    <a:pt x="821298" y="470844"/>
                  </a:cubicBezTo>
                  <a:cubicBezTo>
                    <a:pt x="823551" y="472348"/>
                    <a:pt x="825258" y="474193"/>
                    <a:pt x="826556" y="476517"/>
                  </a:cubicBezTo>
                  <a:cubicBezTo>
                    <a:pt x="827853" y="478841"/>
                    <a:pt x="828741" y="481370"/>
                    <a:pt x="829219" y="484240"/>
                  </a:cubicBezTo>
                  <a:cubicBezTo>
                    <a:pt x="829696" y="487111"/>
                    <a:pt x="829901" y="489777"/>
                    <a:pt x="829901" y="492374"/>
                  </a:cubicBezTo>
                  <a:cubicBezTo>
                    <a:pt x="829901" y="495723"/>
                    <a:pt x="829628" y="499550"/>
                    <a:pt x="829014" y="503856"/>
                  </a:cubicBezTo>
                  <a:cubicBezTo>
                    <a:pt x="828399" y="508094"/>
                    <a:pt x="827716" y="512400"/>
                    <a:pt x="826897" y="516637"/>
                  </a:cubicBezTo>
                  <a:cubicBezTo>
                    <a:pt x="826078" y="520875"/>
                    <a:pt x="825258" y="524976"/>
                    <a:pt x="824439" y="528940"/>
                  </a:cubicBezTo>
                  <a:cubicBezTo>
                    <a:pt x="823619" y="532836"/>
                    <a:pt x="822937" y="536184"/>
                    <a:pt x="822390" y="538850"/>
                  </a:cubicBezTo>
                  <a:lnTo>
                    <a:pt x="815699" y="571725"/>
                  </a:lnTo>
                  <a:cubicBezTo>
                    <a:pt x="811260" y="592844"/>
                    <a:pt x="809007" y="609316"/>
                    <a:pt x="809007" y="621209"/>
                  </a:cubicBezTo>
                  <a:cubicBezTo>
                    <a:pt x="809007" y="634605"/>
                    <a:pt x="813241" y="645062"/>
                    <a:pt x="821776" y="652512"/>
                  </a:cubicBezTo>
                  <a:lnTo>
                    <a:pt x="821912" y="652443"/>
                  </a:lnTo>
                  <a:close/>
                  <a:moveTo>
                    <a:pt x="1104396" y="652443"/>
                  </a:moveTo>
                  <a:cubicBezTo>
                    <a:pt x="1112931" y="659962"/>
                    <a:pt x="1125154" y="663721"/>
                    <a:pt x="1141063" y="663721"/>
                  </a:cubicBezTo>
                  <a:cubicBezTo>
                    <a:pt x="1148643" y="663721"/>
                    <a:pt x="1155608" y="662900"/>
                    <a:pt x="1161958" y="661260"/>
                  </a:cubicBezTo>
                  <a:cubicBezTo>
                    <a:pt x="1168308" y="659620"/>
                    <a:pt x="1174112" y="657501"/>
                    <a:pt x="1179301" y="654767"/>
                  </a:cubicBezTo>
                  <a:cubicBezTo>
                    <a:pt x="1184491" y="652033"/>
                    <a:pt x="1189202" y="648958"/>
                    <a:pt x="1193367" y="645540"/>
                  </a:cubicBezTo>
                  <a:cubicBezTo>
                    <a:pt x="1197532" y="642123"/>
                    <a:pt x="1201288" y="638637"/>
                    <a:pt x="1204497" y="635083"/>
                  </a:cubicBezTo>
                  <a:lnTo>
                    <a:pt x="1194596" y="621072"/>
                  </a:lnTo>
                  <a:cubicBezTo>
                    <a:pt x="1189885" y="624216"/>
                    <a:pt x="1185720" y="626540"/>
                    <a:pt x="1182101" y="628180"/>
                  </a:cubicBezTo>
                  <a:cubicBezTo>
                    <a:pt x="1178550" y="629820"/>
                    <a:pt x="1174590" y="630641"/>
                    <a:pt x="1170220" y="630641"/>
                  </a:cubicBezTo>
                  <a:cubicBezTo>
                    <a:pt x="1165508" y="630641"/>
                    <a:pt x="1161889" y="629000"/>
                    <a:pt x="1159363" y="625788"/>
                  </a:cubicBezTo>
                  <a:cubicBezTo>
                    <a:pt x="1156837" y="622576"/>
                    <a:pt x="1155608" y="617860"/>
                    <a:pt x="1155608" y="611777"/>
                  </a:cubicBezTo>
                  <a:cubicBezTo>
                    <a:pt x="1155608" y="605694"/>
                    <a:pt x="1156154" y="599748"/>
                    <a:pt x="1157246" y="593186"/>
                  </a:cubicBezTo>
                  <a:cubicBezTo>
                    <a:pt x="1158339" y="586625"/>
                    <a:pt x="1159704" y="579585"/>
                    <a:pt x="1161275" y="571998"/>
                  </a:cubicBezTo>
                  <a:lnTo>
                    <a:pt x="1170561" y="527573"/>
                  </a:lnTo>
                  <a:cubicBezTo>
                    <a:pt x="1171244" y="523950"/>
                    <a:pt x="1171995" y="520055"/>
                    <a:pt x="1172883" y="516022"/>
                  </a:cubicBezTo>
                  <a:cubicBezTo>
                    <a:pt x="1173770" y="511989"/>
                    <a:pt x="1174590" y="507889"/>
                    <a:pt x="1175341" y="503856"/>
                  </a:cubicBezTo>
                  <a:cubicBezTo>
                    <a:pt x="1176092" y="499824"/>
                    <a:pt x="1176707" y="495791"/>
                    <a:pt x="1177185" y="491759"/>
                  </a:cubicBezTo>
                  <a:cubicBezTo>
                    <a:pt x="1177663" y="487795"/>
                    <a:pt x="1177867" y="484035"/>
                    <a:pt x="1177867" y="480481"/>
                  </a:cubicBezTo>
                  <a:cubicBezTo>
                    <a:pt x="1177867" y="474125"/>
                    <a:pt x="1177048" y="468111"/>
                    <a:pt x="1175409" y="462301"/>
                  </a:cubicBezTo>
                  <a:cubicBezTo>
                    <a:pt x="1173770" y="456560"/>
                    <a:pt x="1171107" y="451502"/>
                    <a:pt x="1167420" y="447060"/>
                  </a:cubicBezTo>
                  <a:cubicBezTo>
                    <a:pt x="1163733" y="442685"/>
                    <a:pt x="1158817" y="439200"/>
                    <a:pt x="1152808" y="436602"/>
                  </a:cubicBezTo>
                  <a:cubicBezTo>
                    <a:pt x="1146799" y="434005"/>
                    <a:pt x="1139424" y="432775"/>
                    <a:pt x="1130616" y="432775"/>
                  </a:cubicBezTo>
                  <a:cubicBezTo>
                    <a:pt x="1121808" y="432775"/>
                    <a:pt x="1112999" y="433732"/>
                    <a:pt x="1105420" y="435714"/>
                  </a:cubicBezTo>
                  <a:cubicBezTo>
                    <a:pt x="1097772" y="437696"/>
                    <a:pt x="1090739" y="440635"/>
                    <a:pt x="1084253" y="444668"/>
                  </a:cubicBezTo>
                  <a:cubicBezTo>
                    <a:pt x="1077766" y="448632"/>
                    <a:pt x="1071689" y="453689"/>
                    <a:pt x="1066089" y="459772"/>
                  </a:cubicBezTo>
                  <a:cubicBezTo>
                    <a:pt x="1060490" y="465855"/>
                    <a:pt x="1055028" y="473032"/>
                    <a:pt x="1049770" y="481302"/>
                  </a:cubicBezTo>
                  <a:lnTo>
                    <a:pt x="1047107" y="481302"/>
                  </a:lnTo>
                  <a:lnTo>
                    <a:pt x="1051750" y="436876"/>
                  </a:lnTo>
                  <a:lnTo>
                    <a:pt x="959569" y="436876"/>
                  </a:lnTo>
                  <a:lnTo>
                    <a:pt x="955950" y="458952"/>
                  </a:lnTo>
                  <a:lnTo>
                    <a:pt x="963461" y="458952"/>
                  </a:lnTo>
                  <a:cubicBezTo>
                    <a:pt x="967353" y="458952"/>
                    <a:pt x="970699" y="459157"/>
                    <a:pt x="973499" y="459567"/>
                  </a:cubicBezTo>
                  <a:cubicBezTo>
                    <a:pt x="976298" y="459977"/>
                    <a:pt x="978551" y="460797"/>
                    <a:pt x="980259" y="462028"/>
                  </a:cubicBezTo>
                  <a:cubicBezTo>
                    <a:pt x="982034" y="463258"/>
                    <a:pt x="983263" y="465035"/>
                    <a:pt x="984082" y="467290"/>
                  </a:cubicBezTo>
                  <a:cubicBezTo>
                    <a:pt x="984902" y="469614"/>
                    <a:pt x="985312" y="472622"/>
                    <a:pt x="985312" y="476449"/>
                  </a:cubicBezTo>
                  <a:cubicBezTo>
                    <a:pt x="985312" y="476996"/>
                    <a:pt x="985312" y="477884"/>
                    <a:pt x="985107" y="479114"/>
                  </a:cubicBezTo>
                  <a:cubicBezTo>
                    <a:pt x="984970" y="480345"/>
                    <a:pt x="984765" y="481780"/>
                    <a:pt x="984492" y="483489"/>
                  </a:cubicBezTo>
                  <a:cubicBezTo>
                    <a:pt x="984219" y="485197"/>
                    <a:pt x="983946" y="486975"/>
                    <a:pt x="983605" y="488888"/>
                  </a:cubicBezTo>
                  <a:cubicBezTo>
                    <a:pt x="983263" y="490802"/>
                    <a:pt x="982922" y="492579"/>
                    <a:pt x="982512" y="494356"/>
                  </a:cubicBezTo>
                  <a:lnTo>
                    <a:pt x="947688" y="659620"/>
                  </a:lnTo>
                  <a:lnTo>
                    <a:pt x="1009893" y="659620"/>
                  </a:lnTo>
                  <a:lnTo>
                    <a:pt x="1030993" y="563318"/>
                  </a:lnTo>
                  <a:cubicBezTo>
                    <a:pt x="1032222" y="557919"/>
                    <a:pt x="1033929" y="551836"/>
                    <a:pt x="1036250" y="545070"/>
                  </a:cubicBezTo>
                  <a:cubicBezTo>
                    <a:pt x="1038572" y="538303"/>
                    <a:pt x="1041303" y="531400"/>
                    <a:pt x="1044444" y="524360"/>
                  </a:cubicBezTo>
                  <a:cubicBezTo>
                    <a:pt x="1047585" y="517321"/>
                    <a:pt x="1051136" y="510486"/>
                    <a:pt x="1055096" y="503788"/>
                  </a:cubicBezTo>
                  <a:cubicBezTo>
                    <a:pt x="1058988" y="497090"/>
                    <a:pt x="1063153" y="491144"/>
                    <a:pt x="1067455" y="485949"/>
                  </a:cubicBezTo>
                  <a:cubicBezTo>
                    <a:pt x="1071757" y="480755"/>
                    <a:pt x="1076263" y="476586"/>
                    <a:pt x="1080907" y="473373"/>
                  </a:cubicBezTo>
                  <a:cubicBezTo>
                    <a:pt x="1085550" y="470229"/>
                    <a:pt x="1090261" y="468589"/>
                    <a:pt x="1094973" y="468589"/>
                  </a:cubicBezTo>
                  <a:cubicBezTo>
                    <a:pt x="1098592" y="468589"/>
                    <a:pt x="1101528" y="469341"/>
                    <a:pt x="1103781" y="470844"/>
                  </a:cubicBezTo>
                  <a:cubicBezTo>
                    <a:pt x="1106035" y="472348"/>
                    <a:pt x="1107742" y="474193"/>
                    <a:pt x="1109039" y="476517"/>
                  </a:cubicBezTo>
                  <a:cubicBezTo>
                    <a:pt x="1110336" y="478841"/>
                    <a:pt x="1111224" y="481370"/>
                    <a:pt x="1111702" y="484240"/>
                  </a:cubicBezTo>
                  <a:cubicBezTo>
                    <a:pt x="1112180" y="487111"/>
                    <a:pt x="1112385" y="489777"/>
                    <a:pt x="1112385" y="492374"/>
                  </a:cubicBezTo>
                  <a:cubicBezTo>
                    <a:pt x="1112385" y="495723"/>
                    <a:pt x="1112111" y="499550"/>
                    <a:pt x="1111497" y="503856"/>
                  </a:cubicBezTo>
                  <a:cubicBezTo>
                    <a:pt x="1110882" y="508094"/>
                    <a:pt x="1110200" y="512400"/>
                    <a:pt x="1109380" y="516637"/>
                  </a:cubicBezTo>
                  <a:cubicBezTo>
                    <a:pt x="1108561" y="520875"/>
                    <a:pt x="1107742" y="524976"/>
                    <a:pt x="1106922" y="528940"/>
                  </a:cubicBezTo>
                  <a:cubicBezTo>
                    <a:pt x="1106103" y="532836"/>
                    <a:pt x="1105420" y="536184"/>
                    <a:pt x="1104874" y="538850"/>
                  </a:cubicBezTo>
                  <a:lnTo>
                    <a:pt x="1098182" y="571725"/>
                  </a:lnTo>
                  <a:cubicBezTo>
                    <a:pt x="1093744" y="592844"/>
                    <a:pt x="1091490" y="609316"/>
                    <a:pt x="1091490" y="621209"/>
                  </a:cubicBezTo>
                  <a:cubicBezTo>
                    <a:pt x="1091490" y="634605"/>
                    <a:pt x="1095724" y="645062"/>
                    <a:pt x="1104259" y="652512"/>
                  </a:cubicBezTo>
                  <a:lnTo>
                    <a:pt x="1104396" y="652443"/>
                  </a:lnTo>
                  <a:close/>
                  <a:moveTo>
                    <a:pt x="1338057" y="632281"/>
                  </a:moveTo>
                  <a:cubicBezTo>
                    <a:pt x="1344817" y="632281"/>
                    <a:pt x="1351236" y="631324"/>
                    <a:pt x="1357313" y="629342"/>
                  </a:cubicBezTo>
                  <a:cubicBezTo>
                    <a:pt x="1363390" y="627360"/>
                    <a:pt x="1369057" y="624831"/>
                    <a:pt x="1374247" y="621619"/>
                  </a:cubicBezTo>
                  <a:cubicBezTo>
                    <a:pt x="1379436" y="618475"/>
                    <a:pt x="1384079" y="614852"/>
                    <a:pt x="1388245" y="610888"/>
                  </a:cubicBezTo>
                  <a:cubicBezTo>
                    <a:pt x="1392410" y="606924"/>
                    <a:pt x="1395892" y="602823"/>
                    <a:pt x="1398897" y="598586"/>
                  </a:cubicBezTo>
                  <a:cubicBezTo>
                    <a:pt x="1400536" y="600636"/>
                    <a:pt x="1401833" y="603233"/>
                    <a:pt x="1402720" y="606377"/>
                  </a:cubicBezTo>
                  <a:cubicBezTo>
                    <a:pt x="1403676" y="609589"/>
                    <a:pt x="1404154" y="612939"/>
                    <a:pt x="1404154" y="616424"/>
                  </a:cubicBezTo>
                  <a:cubicBezTo>
                    <a:pt x="1404154" y="621414"/>
                    <a:pt x="1402516" y="626676"/>
                    <a:pt x="1399306" y="632213"/>
                  </a:cubicBezTo>
                  <a:cubicBezTo>
                    <a:pt x="1396097" y="637749"/>
                    <a:pt x="1391113" y="642875"/>
                    <a:pt x="1384421" y="647522"/>
                  </a:cubicBezTo>
                  <a:cubicBezTo>
                    <a:pt x="1377729" y="652170"/>
                    <a:pt x="1369194" y="656066"/>
                    <a:pt x="1358883" y="659073"/>
                  </a:cubicBezTo>
                  <a:cubicBezTo>
                    <a:pt x="1348573" y="662080"/>
                    <a:pt x="1336282" y="663652"/>
                    <a:pt x="1322079" y="663652"/>
                  </a:cubicBezTo>
                  <a:cubicBezTo>
                    <a:pt x="1309379" y="663652"/>
                    <a:pt x="1297429" y="661875"/>
                    <a:pt x="1286231" y="658390"/>
                  </a:cubicBezTo>
                  <a:cubicBezTo>
                    <a:pt x="1275033" y="654904"/>
                    <a:pt x="1265200" y="649573"/>
                    <a:pt x="1256733" y="642465"/>
                  </a:cubicBezTo>
                  <a:cubicBezTo>
                    <a:pt x="1248266" y="635356"/>
                    <a:pt x="1241643" y="626471"/>
                    <a:pt x="1236795" y="615672"/>
                  </a:cubicBezTo>
                  <a:cubicBezTo>
                    <a:pt x="1231947" y="604942"/>
                    <a:pt x="1229488" y="592298"/>
                    <a:pt x="1229488" y="577876"/>
                  </a:cubicBezTo>
                  <a:cubicBezTo>
                    <a:pt x="1229488" y="567624"/>
                    <a:pt x="1230854" y="556825"/>
                    <a:pt x="1233517" y="545616"/>
                  </a:cubicBezTo>
                  <a:cubicBezTo>
                    <a:pt x="1236249" y="534407"/>
                    <a:pt x="1240209" y="523404"/>
                    <a:pt x="1245603" y="512673"/>
                  </a:cubicBezTo>
                  <a:cubicBezTo>
                    <a:pt x="1250929" y="501942"/>
                    <a:pt x="1257553" y="491690"/>
                    <a:pt x="1265473" y="482054"/>
                  </a:cubicBezTo>
                  <a:cubicBezTo>
                    <a:pt x="1273394" y="472417"/>
                    <a:pt x="1282544" y="463873"/>
                    <a:pt x="1292923" y="456628"/>
                  </a:cubicBezTo>
                  <a:cubicBezTo>
                    <a:pt x="1303301" y="449315"/>
                    <a:pt x="1314978" y="443574"/>
                    <a:pt x="1327883" y="439268"/>
                  </a:cubicBezTo>
                  <a:cubicBezTo>
                    <a:pt x="1340789" y="435031"/>
                    <a:pt x="1354855" y="432912"/>
                    <a:pt x="1370150" y="432912"/>
                  </a:cubicBezTo>
                  <a:cubicBezTo>
                    <a:pt x="1390020" y="432912"/>
                    <a:pt x="1405383" y="437218"/>
                    <a:pt x="1416377" y="445761"/>
                  </a:cubicBezTo>
                  <a:cubicBezTo>
                    <a:pt x="1427302" y="454373"/>
                    <a:pt x="1432765" y="466334"/>
                    <a:pt x="1432765" y="481780"/>
                  </a:cubicBezTo>
                  <a:cubicBezTo>
                    <a:pt x="1432765" y="492989"/>
                    <a:pt x="1429623" y="503720"/>
                    <a:pt x="1423478" y="514040"/>
                  </a:cubicBezTo>
                  <a:cubicBezTo>
                    <a:pt x="1417264" y="524292"/>
                    <a:pt x="1408661" y="533314"/>
                    <a:pt x="1397736" y="541106"/>
                  </a:cubicBezTo>
                  <a:cubicBezTo>
                    <a:pt x="1386811" y="548897"/>
                    <a:pt x="1373769" y="555048"/>
                    <a:pt x="1358610" y="559696"/>
                  </a:cubicBezTo>
                  <a:cubicBezTo>
                    <a:pt x="1343451" y="564275"/>
                    <a:pt x="1326996" y="566599"/>
                    <a:pt x="1309174" y="566599"/>
                  </a:cubicBezTo>
                  <a:lnTo>
                    <a:pt x="1301663" y="566599"/>
                  </a:lnTo>
                  <a:cubicBezTo>
                    <a:pt x="1298932" y="566599"/>
                    <a:pt x="1296337" y="566462"/>
                    <a:pt x="1293742" y="566189"/>
                  </a:cubicBezTo>
                  <a:cubicBezTo>
                    <a:pt x="1293333" y="568923"/>
                    <a:pt x="1293128" y="571657"/>
                    <a:pt x="1293059" y="574391"/>
                  </a:cubicBezTo>
                  <a:cubicBezTo>
                    <a:pt x="1293059" y="577193"/>
                    <a:pt x="1292991" y="579722"/>
                    <a:pt x="1292991" y="581977"/>
                  </a:cubicBezTo>
                  <a:cubicBezTo>
                    <a:pt x="1292991" y="598039"/>
                    <a:pt x="1296747" y="610478"/>
                    <a:pt x="1304258" y="619158"/>
                  </a:cubicBezTo>
                  <a:cubicBezTo>
                    <a:pt x="1311769" y="627907"/>
                    <a:pt x="1323035" y="632213"/>
                    <a:pt x="1338194" y="632213"/>
                  </a:cubicBezTo>
                  <a:lnTo>
                    <a:pt x="1338057" y="632281"/>
                  </a:lnTo>
                  <a:close/>
                  <a:moveTo>
                    <a:pt x="1352601" y="457859"/>
                  </a:moveTo>
                  <a:cubicBezTo>
                    <a:pt x="1345842" y="457859"/>
                    <a:pt x="1339423" y="460387"/>
                    <a:pt x="1333346" y="465445"/>
                  </a:cubicBezTo>
                  <a:cubicBezTo>
                    <a:pt x="1327269" y="470503"/>
                    <a:pt x="1321806" y="477133"/>
                    <a:pt x="1316958" y="485197"/>
                  </a:cubicBezTo>
                  <a:cubicBezTo>
                    <a:pt x="1312110" y="493331"/>
                    <a:pt x="1307877" y="502421"/>
                    <a:pt x="1304394" y="512468"/>
                  </a:cubicBezTo>
                  <a:cubicBezTo>
                    <a:pt x="1300912" y="522515"/>
                    <a:pt x="1298317" y="532494"/>
                    <a:pt x="1296678" y="542404"/>
                  </a:cubicBezTo>
                  <a:lnTo>
                    <a:pt x="1300297" y="542404"/>
                  </a:lnTo>
                  <a:cubicBezTo>
                    <a:pt x="1310539" y="542404"/>
                    <a:pt x="1320099" y="541037"/>
                    <a:pt x="1328976" y="538372"/>
                  </a:cubicBezTo>
                  <a:cubicBezTo>
                    <a:pt x="1337852" y="535638"/>
                    <a:pt x="1345500" y="531810"/>
                    <a:pt x="1352055" y="526684"/>
                  </a:cubicBezTo>
                  <a:cubicBezTo>
                    <a:pt x="1358610" y="521626"/>
                    <a:pt x="1363731" y="515544"/>
                    <a:pt x="1367487" y="508504"/>
                  </a:cubicBezTo>
                  <a:cubicBezTo>
                    <a:pt x="1371174" y="501464"/>
                    <a:pt x="1373086" y="493536"/>
                    <a:pt x="1373086" y="484787"/>
                  </a:cubicBezTo>
                  <a:cubicBezTo>
                    <a:pt x="1373086" y="476039"/>
                    <a:pt x="1371311" y="469614"/>
                    <a:pt x="1367692" y="464898"/>
                  </a:cubicBezTo>
                  <a:cubicBezTo>
                    <a:pt x="1364141" y="460182"/>
                    <a:pt x="1359088" y="457790"/>
                    <a:pt x="1352601" y="457790"/>
                  </a:cubicBezTo>
                  <a:lnTo>
                    <a:pt x="1352601" y="457859"/>
                  </a:lnTo>
                  <a:close/>
                  <a:moveTo>
                    <a:pt x="1532252" y="618201"/>
                  </a:moveTo>
                  <a:cubicBezTo>
                    <a:pt x="1524536" y="608838"/>
                    <a:pt x="1520712" y="595647"/>
                    <a:pt x="1520712" y="578765"/>
                  </a:cubicBezTo>
                  <a:cubicBezTo>
                    <a:pt x="1520712" y="571588"/>
                    <a:pt x="1521327" y="563660"/>
                    <a:pt x="1522556" y="554912"/>
                  </a:cubicBezTo>
                  <a:cubicBezTo>
                    <a:pt x="1523785" y="546163"/>
                    <a:pt x="1525560" y="537346"/>
                    <a:pt x="1527950" y="528325"/>
                  </a:cubicBezTo>
                  <a:cubicBezTo>
                    <a:pt x="1530340" y="519303"/>
                    <a:pt x="1533139" y="510623"/>
                    <a:pt x="1536485" y="502147"/>
                  </a:cubicBezTo>
                  <a:cubicBezTo>
                    <a:pt x="1539763" y="493672"/>
                    <a:pt x="1543586" y="486223"/>
                    <a:pt x="1547957" y="479661"/>
                  </a:cubicBezTo>
                  <a:cubicBezTo>
                    <a:pt x="1552258" y="473100"/>
                    <a:pt x="1557038" y="467837"/>
                    <a:pt x="1562228" y="463873"/>
                  </a:cubicBezTo>
                  <a:cubicBezTo>
                    <a:pt x="1567417" y="459909"/>
                    <a:pt x="1573016" y="457859"/>
                    <a:pt x="1578957" y="457859"/>
                  </a:cubicBezTo>
                  <a:cubicBezTo>
                    <a:pt x="1583941" y="457859"/>
                    <a:pt x="1588312" y="459294"/>
                    <a:pt x="1591999" y="462096"/>
                  </a:cubicBezTo>
                  <a:cubicBezTo>
                    <a:pt x="1595686" y="464967"/>
                    <a:pt x="1598827" y="468794"/>
                    <a:pt x="1601422" y="473783"/>
                  </a:cubicBezTo>
                  <a:cubicBezTo>
                    <a:pt x="1604016" y="478704"/>
                    <a:pt x="1605928" y="484446"/>
                    <a:pt x="1607225" y="491007"/>
                  </a:cubicBezTo>
                  <a:cubicBezTo>
                    <a:pt x="1608523" y="497568"/>
                    <a:pt x="1609138" y="504471"/>
                    <a:pt x="1609138" y="511784"/>
                  </a:cubicBezTo>
                  <a:cubicBezTo>
                    <a:pt x="1618355" y="511784"/>
                    <a:pt x="1626140" y="510759"/>
                    <a:pt x="1632558" y="508709"/>
                  </a:cubicBezTo>
                  <a:cubicBezTo>
                    <a:pt x="1638977" y="506658"/>
                    <a:pt x="1644235" y="503993"/>
                    <a:pt x="1648263" y="500712"/>
                  </a:cubicBezTo>
                  <a:cubicBezTo>
                    <a:pt x="1652292" y="497432"/>
                    <a:pt x="1655228" y="493672"/>
                    <a:pt x="1657071" y="489572"/>
                  </a:cubicBezTo>
                  <a:cubicBezTo>
                    <a:pt x="1658915" y="485471"/>
                    <a:pt x="1659803" y="481233"/>
                    <a:pt x="1659803" y="476927"/>
                  </a:cubicBezTo>
                  <a:cubicBezTo>
                    <a:pt x="1659803" y="470981"/>
                    <a:pt x="1658505" y="465308"/>
                    <a:pt x="1655979" y="459977"/>
                  </a:cubicBezTo>
                  <a:cubicBezTo>
                    <a:pt x="1653384" y="454646"/>
                    <a:pt x="1649492" y="449999"/>
                    <a:pt x="1644098" y="445966"/>
                  </a:cubicBezTo>
                  <a:cubicBezTo>
                    <a:pt x="1638772" y="442002"/>
                    <a:pt x="1631944" y="438790"/>
                    <a:pt x="1623613" y="436466"/>
                  </a:cubicBezTo>
                  <a:cubicBezTo>
                    <a:pt x="1615283" y="434074"/>
                    <a:pt x="1605382" y="432912"/>
                    <a:pt x="1593910" y="432912"/>
                  </a:cubicBezTo>
                  <a:cubicBezTo>
                    <a:pt x="1578889" y="432912"/>
                    <a:pt x="1565164" y="435099"/>
                    <a:pt x="1552600" y="439405"/>
                  </a:cubicBezTo>
                  <a:cubicBezTo>
                    <a:pt x="1540036" y="443711"/>
                    <a:pt x="1528701" y="449520"/>
                    <a:pt x="1518527" y="456833"/>
                  </a:cubicBezTo>
                  <a:cubicBezTo>
                    <a:pt x="1508353" y="464146"/>
                    <a:pt x="1499545" y="472622"/>
                    <a:pt x="1491897" y="482259"/>
                  </a:cubicBezTo>
                  <a:cubicBezTo>
                    <a:pt x="1484249" y="491895"/>
                    <a:pt x="1477899" y="502147"/>
                    <a:pt x="1472778" y="512878"/>
                  </a:cubicBezTo>
                  <a:cubicBezTo>
                    <a:pt x="1467657" y="523609"/>
                    <a:pt x="1463765" y="534544"/>
                    <a:pt x="1461238" y="545753"/>
                  </a:cubicBezTo>
                  <a:cubicBezTo>
                    <a:pt x="1458643" y="556894"/>
                    <a:pt x="1457414" y="567624"/>
                    <a:pt x="1457414" y="577876"/>
                  </a:cubicBezTo>
                  <a:cubicBezTo>
                    <a:pt x="1457414" y="592366"/>
                    <a:pt x="1459873" y="604942"/>
                    <a:pt x="1464721" y="615604"/>
                  </a:cubicBezTo>
                  <a:cubicBezTo>
                    <a:pt x="1469569" y="626266"/>
                    <a:pt x="1476192" y="635220"/>
                    <a:pt x="1484454" y="642396"/>
                  </a:cubicBezTo>
                  <a:cubicBezTo>
                    <a:pt x="1492784" y="649573"/>
                    <a:pt x="1502481" y="654904"/>
                    <a:pt x="1513611" y="658390"/>
                  </a:cubicBezTo>
                  <a:cubicBezTo>
                    <a:pt x="1524741" y="661875"/>
                    <a:pt x="1536622" y="663652"/>
                    <a:pt x="1549186" y="663652"/>
                  </a:cubicBezTo>
                  <a:cubicBezTo>
                    <a:pt x="1563388" y="663652"/>
                    <a:pt x="1575611" y="662217"/>
                    <a:pt x="1585853" y="659278"/>
                  </a:cubicBezTo>
                  <a:cubicBezTo>
                    <a:pt x="1596095" y="656339"/>
                    <a:pt x="1604563" y="652648"/>
                    <a:pt x="1611254" y="648137"/>
                  </a:cubicBezTo>
                  <a:cubicBezTo>
                    <a:pt x="1617946" y="643626"/>
                    <a:pt x="1622862" y="638569"/>
                    <a:pt x="1626071" y="632896"/>
                  </a:cubicBezTo>
                  <a:cubicBezTo>
                    <a:pt x="1629213" y="627292"/>
                    <a:pt x="1630851" y="621755"/>
                    <a:pt x="1630851" y="616356"/>
                  </a:cubicBezTo>
                  <a:cubicBezTo>
                    <a:pt x="1630851" y="612187"/>
                    <a:pt x="1630237" y="608496"/>
                    <a:pt x="1629007" y="605284"/>
                  </a:cubicBezTo>
                  <a:cubicBezTo>
                    <a:pt x="1627778" y="602140"/>
                    <a:pt x="1626276" y="599679"/>
                    <a:pt x="1624569" y="598107"/>
                  </a:cubicBezTo>
                  <a:cubicBezTo>
                    <a:pt x="1621701" y="602276"/>
                    <a:pt x="1618492" y="606446"/>
                    <a:pt x="1614873" y="610478"/>
                  </a:cubicBezTo>
                  <a:cubicBezTo>
                    <a:pt x="1611254" y="614510"/>
                    <a:pt x="1607021" y="618201"/>
                    <a:pt x="1602309" y="621414"/>
                  </a:cubicBezTo>
                  <a:cubicBezTo>
                    <a:pt x="1597598" y="624694"/>
                    <a:pt x="1592272" y="627292"/>
                    <a:pt x="1586399" y="629205"/>
                  </a:cubicBezTo>
                  <a:cubicBezTo>
                    <a:pt x="1580527" y="631187"/>
                    <a:pt x="1573904" y="632144"/>
                    <a:pt x="1566666" y="632144"/>
                  </a:cubicBezTo>
                  <a:cubicBezTo>
                    <a:pt x="1551507" y="632144"/>
                    <a:pt x="1540104" y="627428"/>
                    <a:pt x="1532456" y="618065"/>
                  </a:cubicBezTo>
                  <a:lnTo>
                    <a:pt x="1532252" y="618201"/>
                  </a:lnTo>
                  <a:close/>
                  <a:moveTo>
                    <a:pt x="1761270" y="624558"/>
                  </a:moveTo>
                  <a:cubicBezTo>
                    <a:pt x="1757515" y="621072"/>
                    <a:pt x="1755603" y="615809"/>
                    <a:pt x="1755603" y="608906"/>
                  </a:cubicBezTo>
                  <a:cubicBezTo>
                    <a:pt x="1755603" y="605010"/>
                    <a:pt x="1755876" y="600568"/>
                    <a:pt x="1756491" y="595647"/>
                  </a:cubicBezTo>
                  <a:cubicBezTo>
                    <a:pt x="1757105" y="590726"/>
                    <a:pt x="1758129" y="585190"/>
                    <a:pt x="1759631" y="579107"/>
                  </a:cubicBezTo>
                  <a:lnTo>
                    <a:pt x="1784554" y="465308"/>
                  </a:lnTo>
                  <a:lnTo>
                    <a:pt x="1835220" y="465308"/>
                  </a:lnTo>
                  <a:lnTo>
                    <a:pt x="1840887" y="436944"/>
                  </a:lnTo>
                  <a:lnTo>
                    <a:pt x="1790836" y="436944"/>
                  </a:lnTo>
                  <a:lnTo>
                    <a:pt x="1801557" y="385820"/>
                  </a:lnTo>
                  <a:lnTo>
                    <a:pt x="1777453" y="385820"/>
                  </a:lnTo>
                  <a:cubicBezTo>
                    <a:pt x="1770966" y="396483"/>
                    <a:pt x="1764070" y="405573"/>
                    <a:pt x="1756695" y="413023"/>
                  </a:cubicBezTo>
                  <a:cubicBezTo>
                    <a:pt x="1749321" y="420473"/>
                    <a:pt x="1741946" y="426487"/>
                    <a:pt x="1734640" y="431066"/>
                  </a:cubicBezTo>
                  <a:cubicBezTo>
                    <a:pt x="1727266" y="435646"/>
                    <a:pt x="1720096" y="438995"/>
                    <a:pt x="1713063" y="440977"/>
                  </a:cubicBezTo>
                  <a:cubicBezTo>
                    <a:pt x="1706030" y="443027"/>
                    <a:pt x="1699543" y="443984"/>
                    <a:pt x="1693603" y="443984"/>
                  </a:cubicBezTo>
                  <a:lnTo>
                    <a:pt x="1689164" y="465308"/>
                  </a:lnTo>
                  <a:lnTo>
                    <a:pt x="1721188" y="465308"/>
                  </a:lnTo>
                  <a:lnTo>
                    <a:pt x="1696266" y="580337"/>
                  </a:lnTo>
                  <a:cubicBezTo>
                    <a:pt x="1695719" y="582934"/>
                    <a:pt x="1695173" y="585736"/>
                    <a:pt x="1694627" y="588744"/>
                  </a:cubicBezTo>
                  <a:cubicBezTo>
                    <a:pt x="1694081" y="591751"/>
                    <a:pt x="1693603" y="594895"/>
                    <a:pt x="1693193" y="597971"/>
                  </a:cubicBezTo>
                  <a:cubicBezTo>
                    <a:pt x="1692783" y="601114"/>
                    <a:pt x="1692510" y="604122"/>
                    <a:pt x="1692305" y="607129"/>
                  </a:cubicBezTo>
                  <a:cubicBezTo>
                    <a:pt x="1692100" y="610136"/>
                    <a:pt x="1692032" y="612802"/>
                    <a:pt x="1692032" y="615262"/>
                  </a:cubicBezTo>
                  <a:cubicBezTo>
                    <a:pt x="1692032" y="623532"/>
                    <a:pt x="1693398" y="630709"/>
                    <a:pt x="1696197" y="636792"/>
                  </a:cubicBezTo>
                  <a:cubicBezTo>
                    <a:pt x="1698997" y="642875"/>
                    <a:pt x="1702752" y="647932"/>
                    <a:pt x="1707669" y="651896"/>
                  </a:cubicBezTo>
                  <a:cubicBezTo>
                    <a:pt x="1712517" y="655861"/>
                    <a:pt x="1718252" y="658868"/>
                    <a:pt x="1724808" y="660850"/>
                  </a:cubicBezTo>
                  <a:cubicBezTo>
                    <a:pt x="1731362" y="662832"/>
                    <a:pt x="1738396" y="663789"/>
                    <a:pt x="1745975" y="663789"/>
                  </a:cubicBezTo>
                  <a:cubicBezTo>
                    <a:pt x="1753964" y="663789"/>
                    <a:pt x="1761338" y="663037"/>
                    <a:pt x="1768167" y="661465"/>
                  </a:cubicBezTo>
                  <a:cubicBezTo>
                    <a:pt x="1774995" y="659893"/>
                    <a:pt x="1781345" y="657843"/>
                    <a:pt x="1787285" y="655177"/>
                  </a:cubicBezTo>
                  <a:cubicBezTo>
                    <a:pt x="1793226" y="652512"/>
                    <a:pt x="1798757" y="649436"/>
                    <a:pt x="1803810" y="645950"/>
                  </a:cubicBezTo>
                  <a:cubicBezTo>
                    <a:pt x="1808863" y="642465"/>
                    <a:pt x="1813711" y="638705"/>
                    <a:pt x="1818286" y="634810"/>
                  </a:cubicBezTo>
                  <a:lnTo>
                    <a:pt x="1808795" y="619021"/>
                  </a:lnTo>
                  <a:cubicBezTo>
                    <a:pt x="1804220" y="622029"/>
                    <a:pt x="1799303" y="624558"/>
                    <a:pt x="1793977" y="626745"/>
                  </a:cubicBezTo>
                  <a:cubicBezTo>
                    <a:pt x="1788720" y="628932"/>
                    <a:pt x="1782847" y="629957"/>
                    <a:pt x="1776361" y="629957"/>
                  </a:cubicBezTo>
                  <a:cubicBezTo>
                    <a:pt x="1769874" y="629957"/>
                    <a:pt x="1765162" y="628180"/>
                    <a:pt x="1761338" y="624694"/>
                  </a:cubicBezTo>
                  <a:lnTo>
                    <a:pt x="1761270" y="624558"/>
                  </a:lnTo>
                  <a:close/>
                  <a:moveTo>
                    <a:pt x="403274" y="381925"/>
                  </a:moveTo>
                  <a:cubicBezTo>
                    <a:pt x="403001" y="381378"/>
                    <a:pt x="402660" y="380831"/>
                    <a:pt x="402318" y="380284"/>
                  </a:cubicBezTo>
                  <a:cubicBezTo>
                    <a:pt x="402318" y="380284"/>
                    <a:pt x="402318" y="380284"/>
                    <a:pt x="402318" y="380284"/>
                  </a:cubicBezTo>
                  <a:cubicBezTo>
                    <a:pt x="398973" y="374748"/>
                    <a:pt x="394056" y="370032"/>
                    <a:pt x="387774" y="366136"/>
                  </a:cubicBezTo>
                  <a:cubicBezTo>
                    <a:pt x="380878" y="361830"/>
                    <a:pt x="372138" y="358481"/>
                    <a:pt x="361622" y="356021"/>
                  </a:cubicBezTo>
                  <a:cubicBezTo>
                    <a:pt x="351175" y="353629"/>
                    <a:pt x="338953" y="352467"/>
                    <a:pt x="324955" y="352467"/>
                  </a:cubicBezTo>
                  <a:cubicBezTo>
                    <a:pt x="306177" y="352467"/>
                    <a:pt x="288492" y="354996"/>
                    <a:pt x="272104" y="360054"/>
                  </a:cubicBezTo>
                  <a:cubicBezTo>
                    <a:pt x="255648" y="365111"/>
                    <a:pt x="240558" y="372151"/>
                    <a:pt x="226765" y="381241"/>
                  </a:cubicBezTo>
                  <a:cubicBezTo>
                    <a:pt x="212972" y="390331"/>
                    <a:pt x="200613" y="400994"/>
                    <a:pt x="189756" y="413364"/>
                  </a:cubicBezTo>
                  <a:cubicBezTo>
                    <a:pt x="178831" y="425735"/>
                    <a:pt x="169613" y="439268"/>
                    <a:pt x="162102" y="453963"/>
                  </a:cubicBezTo>
                  <a:cubicBezTo>
                    <a:pt x="154523" y="468657"/>
                    <a:pt x="148787" y="484172"/>
                    <a:pt x="144826" y="500507"/>
                  </a:cubicBezTo>
                  <a:cubicBezTo>
                    <a:pt x="140866" y="516842"/>
                    <a:pt x="138886" y="533451"/>
                    <a:pt x="138886" y="550332"/>
                  </a:cubicBezTo>
                  <a:cubicBezTo>
                    <a:pt x="138886" y="568376"/>
                    <a:pt x="141754" y="584369"/>
                    <a:pt x="147490" y="598449"/>
                  </a:cubicBezTo>
                  <a:cubicBezTo>
                    <a:pt x="153225" y="612529"/>
                    <a:pt x="161556" y="624421"/>
                    <a:pt x="172481" y="634058"/>
                  </a:cubicBezTo>
                  <a:cubicBezTo>
                    <a:pt x="183338" y="643763"/>
                    <a:pt x="196721" y="651076"/>
                    <a:pt x="212562" y="656066"/>
                  </a:cubicBezTo>
                  <a:cubicBezTo>
                    <a:pt x="228404" y="661055"/>
                    <a:pt x="246430" y="663584"/>
                    <a:pt x="266573" y="663584"/>
                  </a:cubicBezTo>
                  <a:cubicBezTo>
                    <a:pt x="282483" y="663584"/>
                    <a:pt x="301807" y="660987"/>
                    <a:pt x="314030" y="657501"/>
                  </a:cubicBezTo>
                  <a:cubicBezTo>
                    <a:pt x="326184" y="654015"/>
                    <a:pt x="336495" y="649436"/>
                    <a:pt x="344757" y="643695"/>
                  </a:cubicBezTo>
                  <a:cubicBezTo>
                    <a:pt x="353087" y="638022"/>
                    <a:pt x="359301" y="631597"/>
                    <a:pt x="363603" y="624558"/>
                  </a:cubicBezTo>
                  <a:cubicBezTo>
                    <a:pt x="367836" y="617450"/>
                    <a:pt x="370021" y="610478"/>
                    <a:pt x="370021" y="603438"/>
                  </a:cubicBezTo>
                  <a:cubicBezTo>
                    <a:pt x="370021" y="600294"/>
                    <a:pt x="369202" y="597424"/>
                    <a:pt x="367631" y="594827"/>
                  </a:cubicBezTo>
                  <a:cubicBezTo>
                    <a:pt x="366061" y="592229"/>
                    <a:pt x="364422" y="590316"/>
                    <a:pt x="362783" y="589085"/>
                  </a:cubicBezTo>
                  <a:cubicBezTo>
                    <a:pt x="359232" y="593870"/>
                    <a:pt x="355135" y="598586"/>
                    <a:pt x="350424" y="603097"/>
                  </a:cubicBezTo>
                  <a:cubicBezTo>
                    <a:pt x="345781" y="607608"/>
                    <a:pt x="340318" y="611708"/>
                    <a:pt x="334173" y="615331"/>
                  </a:cubicBezTo>
                  <a:cubicBezTo>
                    <a:pt x="327959" y="618953"/>
                    <a:pt x="320994" y="621892"/>
                    <a:pt x="313210" y="624079"/>
                  </a:cubicBezTo>
                  <a:cubicBezTo>
                    <a:pt x="305426" y="626266"/>
                    <a:pt x="291360" y="628180"/>
                    <a:pt x="281596" y="628180"/>
                  </a:cubicBezTo>
                  <a:cubicBezTo>
                    <a:pt x="257424" y="628180"/>
                    <a:pt x="239261" y="621619"/>
                    <a:pt x="227038" y="608496"/>
                  </a:cubicBezTo>
                  <a:cubicBezTo>
                    <a:pt x="214816" y="595373"/>
                    <a:pt x="208738" y="576783"/>
                    <a:pt x="208738" y="552793"/>
                  </a:cubicBezTo>
                  <a:cubicBezTo>
                    <a:pt x="208738" y="540285"/>
                    <a:pt x="209831" y="527368"/>
                    <a:pt x="211948" y="513972"/>
                  </a:cubicBezTo>
                  <a:cubicBezTo>
                    <a:pt x="214133" y="500576"/>
                    <a:pt x="217206" y="487453"/>
                    <a:pt x="221234" y="474672"/>
                  </a:cubicBezTo>
                  <a:cubicBezTo>
                    <a:pt x="225263" y="461823"/>
                    <a:pt x="230316" y="449657"/>
                    <a:pt x="236256" y="438106"/>
                  </a:cubicBezTo>
                  <a:cubicBezTo>
                    <a:pt x="242197" y="426555"/>
                    <a:pt x="249093" y="416440"/>
                    <a:pt x="256809" y="407760"/>
                  </a:cubicBezTo>
                  <a:cubicBezTo>
                    <a:pt x="264525" y="399080"/>
                    <a:pt x="273129" y="392177"/>
                    <a:pt x="282552" y="387051"/>
                  </a:cubicBezTo>
                  <a:cubicBezTo>
                    <a:pt x="291974" y="381993"/>
                    <a:pt x="302080" y="378781"/>
                    <a:pt x="313210" y="378781"/>
                  </a:cubicBezTo>
                  <a:cubicBezTo>
                    <a:pt x="320994" y="378781"/>
                    <a:pt x="328301" y="380763"/>
                    <a:pt x="332944" y="384864"/>
                  </a:cubicBezTo>
                  <a:cubicBezTo>
                    <a:pt x="337587" y="388964"/>
                    <a:pt x="341069" y="393885"/>
                    <a:pt x="343596" y="400037"/>
                  </a:cubicBezTo>
                  <a:cubicBezTo>
                    <a:pt x="345781" y="405231"/>
                    <a:pt x="347215" y="410631"/>
                    <a:pt x="348171" y="416440"/>
                  </a:cubicBezTo>
                  <a:cubicBezTo>
                    <a:pt x="348307" y="417534"/>
                    <a:pt x="348512" y="418695"/>
                    <a:pt x="348649" y="419789"/>
                  </a:cubicBezTo>
                  <a:cubicBezTo>
                    <a:pt x="349127" y="424027"/>
                    <a:pt x="349468" y="427922"/>
                    <a:pt x="349673" y="431681"/>
                  </a:cubicBezTo>
                  <a:cubicBezTo>
                    <a:pt x="350219" y="431818"/>
                    <a:pt x="350765" y="431886"/>
                    <a:pt x="351380" y="431955"/>
                  </a:cubicBezTo>
                  <a:cubicBezTo>
                    <a:pt x="352336" y="432160"/>
                    <a:pt x="353360" y="432297"/>
                    <a:pt x="354316" y="432433"/>
                  </a:cubicBezTo>
                  <a:cubicBezTo>
                    <a:pt x="355818" y="432707"/>
                    <a:pt x="357252" y="432912"/>
                    <a:pt x="358754" y="433048"/>
                  </a:cubicBezTo>
                  <a:cubicBezTo>
                    <a:pt x="360052" y="433185"/>
                    <a:pt x="361349" y="433390"/>
                    <a:pt x="362715" y="433458"/>
                  </a:cubicBezTo>
                  <a:cubicBezTo>
                    <a:pt x="365105" y="433732"/>
                    <a:pt x="367563" y="433937"/>
                    <a:pt x="370021" y="434142"/>
                  </a:cubicBezTo>
                  <a:cubicBezTo>
                    <a:pt x="373503" y="434347"/>
                    <a:pt x="376917" y="434484"/>
                    <a:pt x="380332" y="434620"/>
                  </a:cubicBezTo>
                  <a:cubicBezTo>
                    <a:pt x="394056" y="429973"/>
                    <a:pt x="401089" y="422318"/>
                    <a:pt x="404025" y="417875"/>
                  </a:cubicBezTo>
                  <a:cubicBezTo>
                    <a:pt x="407098" y="413296"/>
                    <a:pt x="408532" y="407760"/>
                    <a:pt x="408532" y="401609"/>
                  </a:cubicBezTo>
                  <a:cubicBezTo>
                    <a:pt x="408532" y="394090"/>
                    <a:pt x="406825" y="388144"/>
                    <a:pt x="403343" y="381925"/>
                  </a:cubicBezTo>
                  <a:lnTo>
                    <a:pt x="403274" y="381925"/>
                  </a:lnTo>
                  <a:close/>
                  <a:moveTo>
                    <a:pt x="393988" y="321506"/>
                  </a:moveTo>
                  <a:cubicBezTo>
                    <a:pt x="387638" y="323146"/>
                    <a:pt x="380673" y="323898"/>
                    <a:pt x="373162" y="323898"/>
                  </a:cubicBezTo>
                  <a:cubicBezTo>
                    <a:pt x="357184" y="323898"/>
                    <a:pt x="345030" y="320139"/>
                    <a:pt x="336495" y="312621"/>
                  </a:cubicBezTo>
                  <a:cubicBezTo>
                    <a:pt x="327959" y="305102"/>
                    <a:pt x="323726" y="294645"/>
                    <a:pt x="323726" y="281317"/>
                  </a:cubicBezTo>
                  <a:cubicBezTo>
                    <a:pt x="323726" y="269425"/>
                    <a:pt x="325911" y="252953"/>
                    <a:pt x="330417" y="231834"/>
                  </a:cubicBezTo>
                  <a:lnTo>
                    <a:pt x="366470" y="61444"/>
                  </a:lnTo>
                  <a:cubicBezTo>
                    <a:pt x="366880" y="59667"/>
                    <a:pt x="367290" y="57890"/>
                    <a:pt x="367631" y="55976"/>
                  </a:cubicBezTo>
                  <a:cubicBezTo>
                    <a:pt x="368041" y="54063"/>
                    <a:pt x="368382" y="52286"/>
                    <a:pt x="368655" y="50577"/>
                  </a:cubicBezTo>
                  <a:cubicBezTo>
                    <a:pt x="368929" y="48868"/>
                    <a:pt x="369133" y="47433"/>
                    <a:pt x="369270" y="46203"/>
                  </a:cubicBezTo>
                  <a:cubicBezTo>
                    <a:pt x="369407" y="44972"/>
                    <a:pt x="369475" y="44084"/>
                    <a:pt x="369475" y="43605"/>
                  </a:cubicBezTo>
                  <a:cubicBezTo>
                    <a:pt x="369475" y="39778"/>
                    <a:pt x="369065" y="36771"/>
                    <a:pt x="368314" y="34447"/>
                  </a:cubicBezTo>
                  <a:cubicBezTo>
                    <a:pt x="367494" y="32192"/>
                    <a:pt x="366197" y="30414"/>
                    <a:pt x="364422" y="29184"/>
                  </a:cubicBezTo>
                  <a:cubicBezTo>
                    <a:pt x="362646" y="27954"/>
                    <a:pt x="360393" y="27134"/>
                    <a:pt x="357525" y="26724"/>
                  </a:cubicBezTo>
                  <a:cubicBezTo>
                    <a:pt x="354726" y="26314"/>
                    <a:pt x="351312" y="26109"/>
                    <a:pt x="347420" y="26109"/>
                  </a:cubicBezTo>
                  <a:lnTo>
                    <a:pt x="338748" y="26109"/>
                  </a:lnTo>
                  <a:lnTo>
                    <a:pt x="342572" y="4237"/>
                  </a:lnTo>
                  <a:lnTo>
                    <a:pt x="442878" y="4237"/>
                  </a:lnTo>
                  <a:lnTo>
                    <a:pt x="393442" y="232176"/>
                  </a:lnTo>
                  <a:cubicBezTo>
                    <a:pt x="391803" y="239762"/>
                    <a:pt x="390437" y="246802"/>
                    <a:pt x="389345" y="253363"/>
                  </a:cubicBezTo>
                  <a:cubicBezTo>
                    <a:pt x="388252" y="259925"/>
                    <a:pt x="387774" y="266144"/>
                    <a:pt x="387774" y="271954"/>
                  </a:cubicBezTo>
                  <a:cubicBezTo>
                    <a:pt x="387774" y="277763"/>
                    <a:pt x="389004" y="282684"/>
                    <a:pt x="391530" y="285965"/>
                  </a:cubicBezTo>
                  <a:cubicBezTo>
                    <a:pt x="393988" y="289177"/>
                    <a:pt x="397539" y="290818"/>
                    <a:pt x="402182" y="290818"/>
                  </a:cubicBezTo>
                  <a:cubicBezTo>
                    <a:pt x="406484" y="290818"/>
                    <a:pt x="410512" y="289998"/>
                    <a:pt x="414131" y="288426"/>
                  </a:cubicBezTo>
                  <a:cubicBezTo>
                    <a:pt x="417819" y="286785"/>
                    <a:pt x="421984" y="284393"/>
                    <a:pt x="426695" y="281317"/>
                  </a:cubicBezTo>
                  <a:lnTo>
                    <a:pt x="436596" y="295329"/>
                  </a:lnTo>
                  <a:cubicBezTo>
                    <a:pt x="433387" y="298814"/>
                    <a:pt x="429631" y="302300"/>
                    <a:pt x="425466" y="305786"/>
                  </a:cubicBezTo>
                  <a:cubicBezTo>
                    <a:pt x="421301" y="309203"/>
                    <a:pt x="416589" y="312279"/>
                    <a:pt x="411400" y="315013"/>
                  </a:cubicBezTo>
                  <a:cubicBezTo>
                    <a:pt x="406211" y="317678"/>
                    <a:pt x="400407" y="319865"/>
                    <a:pt x="394056" y="321506"/>
                  </a:cubicBezTo>
                  <a:lnTo>
                    <a:pt x="393988" y="321506"/>
                  </a:lnTo>
                  <a:close/>
                  <a:moveTo>
                    <a:pt x="282074" y="81538"/>
                  </a:moveTo>
                  <a:cubicBezTo>
                    <a:pt x="288287" y="95891"/>
                    <a:pt x="291428" y="112978"/>
                    <a:pt x="291428" y="132867"/>
                  </a:cubicBezTo>
                  <a:cubicBezTo>
                    <a:pt x="291428" y="145580"/>
                    <a:pt x="289858" y="159113"/>
                    <a:pt x="286648" y="173602"/>
                  </a:cubicBezTo>
                  <a:cubicBezTo>
                    <a:pt x="283439" y="188092"/>
                    <a:pt x="278660" y="202445"/>
                    <a:pt x="272241" y="216592"/>
                  </a:cubicBezTo>
                  <a:cubicBezTo>
                    <a:pt x="265822" y="230809"/>
                    <a:pt x="257833" y="244410"/>
                    <a:pt x="248137" y="257396"/>
                  </a:cubicBezTo>
                  <a:cubicBezTo>
                    <a:pt x="238441" y="270382"/>
                    <a:pt x="227106" y="281864"/>
                    <a:pt x="214065" y="291774"/>
                  </a:cubicBezTo>
                  <a:cubicBezTo>
                    <a:pt x="201023" y="301685"/>
                    <a:pt x="186274" y="309613"/>
                    <a:pt x="169886" y="315559"/>
                  </a:cubicBezTo>
                  <a:cubicBezTo>
                    <a:pt x="153498" y="321506"/>
                    <a:pt x="135403" y="324444"/>
                    <a:pt x="115670" y="324444"/>
                  </a:cubicBezTo>
                  <a:cubicBezTo>
                    <a:pt x="99350" y="324444"/>
                    <a:pt x="84123" y="321984"/>
                    <a:pt x="69989" y="317063"/>
                  </a:cubicBezTo>
                  <a:cubicBezTo>
                    <a:pt x="55855" y="312142"/>
                    <a:pt x="43632" y="304829"/>
                    <a:pt x="33322" y="295055"/>
                  </a:cubicBezTo>
                  <a:cubicBezTo>
                    <a:pt x="23011" y="285350"/>
                    <a:pt x="14885" y="273321"/>
                    <a:pt x="8877" y="258968"/>
                  </a:cubicBezTo>
                  <a:cubicBezTo>
                    <a:pt x="2936" y="244615"/>
                    <a:pt x="0" y="228075"/>
                    <a:pt x="0" y="209279"/>
                  </a:cubicBezTo>
                  <a:cubicBezTo>
                    <a:pt x="0" y="196020"/>
                    <a:pt x="1639" y="182077"/>
                    <a:pt x="4984" y="167451"/>
                  </a:cubicBezTo>
                  <a:cubicBezTo>
                    <a:pt x="8262" y="152893"/>
                    <a:pt x="13247" y="138472"/>
                    <a:pt x="19870" y="124324"/>
                  </a:cubicBezTo>
                  <a:cubicBezTo>
                    <a:pt x="26494" y="110244"/>
                    <a:pt x="34756" y="96780"/>
                    <a:pt x="44588" y="83999"/>
                  </a:cubicBezTo>
                  <a:cubicBezTo>
                    <a:pt x="54421" y="71218"/>
                    <a:pt x="65892" y="60009"/>
                    <a:pt x="78934" y="50372"/>
                  </a:cubicBezTo>
                  <a:cubicBezTo>
                    <a:pt x="91976" y="40667"/>
                    <a:pt x="106657" y="33012"/>
                    <a:pt x="123044" y="27271"/>
                  </a:cubicBezTo>
                  <a:cubicBezTo>
                    <a:pt x="139364" y="21529"/>
                    <a:pt x="157322" y="18659"/>
                    <a:pt x="176782" y="18659"/>
                  </a:cubicBezTo>
                  <a:cubicBezTo>
                    <a:pt x="192009" y="18659"/>
                    <a:pt x="206622" y="20914"/>
                    <a:pt x="220415" y="25357"/>
                  </a:cubicBezTo>
                  <a:cubicBezTo>
                    <a:pt x="234276" y="29799"/>
                    <a:pt x="246430" y="36702"/>
                    <a:pt x="257014" y="46066"/>
                  </a:cubicBezTo>
                  <a:cubicBezTo>
                    <a:pt x="267598" y="55430"/>
                    <a:pt x="275928" y="67254"/>
                    <a:pt x="282142" y="81538"/>
                  </a:cubicBezTo>
                  <a:lnTo>
                    <a:pt x="282074" y="81538"/>
                  </a:lnTo>
                  <a:close/>
                  <a:moveTo>
                    <a:pt x="224102" y="123367"/>
                  </a:moveTo>
                  <a:cubicBezTo>
                    <a:pt x="224102" y="109834"/>
                    <a:pt x="222668" y="98215"/>
                    <a:pt x="219868" y="88510"/>
                  </a:cubicBezTo>
                  <a:cubicBezTo>
                    <a:pt x="217001" y="78804"/>
                    <a:pt x="213177" y="70739"/>
                    <a:pt x="208192" y="64383"/>
                  </a:cubicBezTo>
                  <a:cubicBezTo>
                    <a:pt x="203276" y="58027"/>
                    <a:pt x="197335" y="53311"/>
                    <a:pt x="190439" y="50304"/>
                  </a:cubicBezTo>
                  <a:cubicBezTo>
                    <a:pt x="183542" y="47228"/>
                    <a:pt x="176031" y="45724"/>
                    <a:pt x="167906" y="45724"/>
                  </a:cubicBezTo>
                  <a:cubicBezTo>
                    <a:pt x="156434" y="45724"/>
                    <a:pt x="145987" y="48458"/>
                    <a:pt x="136632" y="54063"/>
                  </a:cubicBezTo>
                  <a:cubicBezTo>
                    <a:pt x="127278" y="59599"/>
                    <a:pt x="118879" y="66980"/>
                    <a:pt x="111436" y="76275"/>
                  </a:cubicBezTo>
                  <a:cubicBezTo>
                    <a:pt x="103994" y="85571"/>
                    <a:pt x="97507" y="96165"/>
                    <a:pt x="91976" y="108125"/>
                  </a:cubicBezTo>
                  <a:cubicBezTo>
                    <a:pt x="86445" y="120086"/>
                    <a:pt x="81870" y="132525"/>
                    <a:pt x="78320" y="145443"/>
                  </a:cubicBezTo>
                  <a:cubicBezTo>
                    <a:pt x="74769" y="158361"/>
                    <a:pt x="72038" y="171210"/>
                    <a:pt x="70331" y="183991"/>
                  </a:cubicBezTo>
                  <a:cubicBezTo>
                    <a:pt x="68555" y="196772"/>
                    <a:pt x="67736" y="208596"/>
                    <a:pt x="67736" y="219395"/>
                  </a:cubicBezTo>
                  <a:cubicBezTo>
                    <a:pt x="67736" y="233064"/>
                    <a:pt x="69170" y="244752"/>
                    <a:pt x="72038" y="254594"/>
                  </a:cubicBezTo>
                  <a:cubicBezTo>
                    <a:pt x="74974" y="264367"/>
                    <a:pt x="78934" y="272432"/>
                    <a:pt x="83987" y="278720"/>
                  </a:cubicBezTo>
                  <a:cubicBezTo>
                    <a:pt x="89040" y="285008"/>
                    <a:pt x="94981" y="289588"/>
                    <a:pt x="101877" y="292595"/>
                  </a:cubicBezTo>
                  <a:cubicBezTo>
                    <a:pt x="108773" y="295602"/>
                    <a:pt x="116148" y="297037"/>
                    <a:pt x="124000" y="297037"/>
                  </a:cubicBezTo>
                  <a:cubicBezTo>
                    <a:pt x="135472" y="297037"/>
                    <a:pt x="145919" y="294235"/>
                    <a:pt x="155274" y="288699"/>
                  </a:cubicBezTo>
                  <a:cubicBezTo>
                    <a:pt x="164628" y="283163"/>
                    <a:pt x="173027" y="275713"/>
                    <a:pt x="180470" y="266486"/>
                  </a:cubicBezTo>
                  <a:cubicBezTo>
                    <a:pt x="187912" y="257259"/>
                    <a:pt x="194331" y="246597"/>
                    <a:pt x="199862" y="234636"/>
                  </a:cubicBezTo>
                  <a:cubicBezTo>
                    <a:pt x="205324" y="222675"/>
                    <a:pt x="209831" y="210236"/>
                    <a:pt x="213450" y="197455"/>
                  </a:cubicBezTo>
                  <a:cubicBezTo>
                    <a:pt x="217001" y="184606"/>
                    <a:pt x="219732" y="171757"/>
                    <a:pt x="221439" y="158976"/>
                  </a:cubicBezTo>
                  <a:cubicBezTo>
                    <a:pt x="223214" y="146195"/>
                    <a:pt x="224034" y="134302"/>
                    <a:pt x="224034" y="123367"/>
                  </a:cubicBezTo>
                  <a:lnTo>
                    <a:pt x="224102" y="123367"/>
                  </a:lnTo>
                  <a:close/>
                  <a:moveTo>
                    <a:pt x="1439866" y="53584"/>
                  </a:moveTo>
                  <a:cubicBezTo>
                    <a:pt x="1442802" y="55771"/>
                    <a:pt x="1446216" y="57343"/>
                    <a:pt x="1450108" y="58300"/>
                  </a:cubicBezTo>
                  <a:cubicBezTo>
                    <a:pt x="1454000" y="59325"/>
                    <a:pt x="1458302" y="59804"/>
                    <a:pt x="1462877" y="59804"/>
                  </a:cubicBezTo>
                  <a:cubicBezTo>
                    <a:pt x="1467862" y="59804"/>
                    <a:pt x="1472710" y="59120"/>
                    <a:pt x="1477489" y="57753"/>
                  </a:cubicBezTo>
                  <a:cubicBezTo>
                    <a:pt x="1482201" y="56387"/>
                    <a:pt x="1486434" y="54336"/>
                    <a:pt x="1490122" y="51534"/>
                  </a:cubicBezTo>
                  <a:cubicBezTo>
                    <a:pt x="1493809" y="48800"/>
                    <a:pt x="1496813" y="45246"/>
                    <a:pt x="1499067" y="41008"/>
                  </a:cubicBezTo>
                  <a:cubicBezTo>
                    <a:pt x="1501252" y="36702"/>
                    <a:pt x="1502413" y="31781"/>
                    <a:pt x="1502413" y="26109"/>
                  </a:cubicBezTo>
                  <a:cubicBezTo>
                    <a:pt x="1502413" y="21529"/>
                    <a:pt x="1501456" y="17565"/>
                    <a:pt x="1499681" y="14285"/>
                  </a:cubicBezTo>
                  <a:cubicBezTo>
                    <a:pt x="1497838" y="11004"/>
                    <a:pt x="1495379" y="8202"/>
                    <a:pt x="1492375" y="6083"/>
                  </a:cubicBezTo>
                  <a:cubicBezTo>
                    <a:pt x="1489302" y="3896"/>
                    <a:pt x="1485820" y="2392"/>
                    <a:pt x="1481791" y="1435"/>
                  </a:cubicBezTo>
                  <a:cubicBezTo>
                    <a:pt x="1477831" y="478"/>
                    <a:pt x="1473597" y="0"/>
                    <a:pt x="1469159" y="0"/>
                  </a:cubicBezTo>
                  <a:cubicBezTo>
                    <a:pt x="1463970" y="0"/>
                    <a:pt x="1459053" y="683"/>
                    <a:pt x="1454342" y="1914"/>
                  </a:cubicBezTo>
                  <a:cubicBezTo>
                    <a:pt x="1449631" y="3212"/>
                    <a:pt x="1445465" y="5194"/>
                    <a:pt x="1441983" y="7997"/>
                  </a:cubicBezTo>
                  <a:cubicBezTo>
                    <a:pt x="1438501" y="10799"/>
                    <a:pt x="1435632" y="14285"/>
                    <a:pt x="1433584" y="18522"/>
                  </a:cubicBezTo>
                  <a:cubicBezTo>
                    <a:pt x="1431467" y="22828"/>
                    <a:pt x="1430443" y="27954"/>
                    <a:pt x="1430443" y="34037"/>
                  </a:cubicBezTo>
                  <a:cubicBezTo>
                    <a:pt x="1430443" y="38343"/>
                    <a:pt x="1431331" y="42170"/>
                    <a:pt x="1432970" y="45383"/>
                  </a:cubicBezTo>
                  <a:cubicBezTo>
                    <a:pt x="1434677" y="48595"/>
                    <a:pt x="1436930" y="51329"/>
                    <a:pt x="1439866" y="53516"/>
                  </a:cubicBezTo>
                  <a:lnTo>
                    <a:pt x="1439866" y="53584"/>
                  </a:lnTo>
                  <a:close/>
                  <a:moveTo>
                    <a:pt x="1496131" y="281317"/>
                  </a:moveTo>
                  <a:lnTo>
                    <a:pt x="1506031" y="295329"/>
                  </a:lnTo>
                  <a:cubicBezTo>
                    <a:pt x="1502754" y="298814"/>
                    <a:pt x="1499067" y="302300"/>
                    <a:pt x="1494901" y="305786"/>
                  </a:cubicBezTo>
                  <a:cubicBezTo>
                    <a:pt x="1490736" y="309203"/>
                    <a:pt x="1486025" y="312279"/>
                    <a:pt x="1480767" y="315013"/>
                  </a:cubicBezTo>
                  <a:cubicBezTo>
                    <a:pt x="1475441" y="317678"/>
                    <a:pt x="1469706" y="319865"/>
                    <a:pt x="1463423" y="321506"/>
                  </a:cubicBezTo>
                  <a:cubicBezTo>
                    <a:pt x="1457141" y="323146"/>
                    <a:pt x="1450245" y="323898"/>
                    <a:pt x="1442666" y="323898"/>
                  </a:cubicBezTo>
                  <a:cubicBezTo>
                    <a:pt x="1426687" y="323898"/>
                    <a:pt x="1414465" y="320139"/>
                    <a:pt x="1405998" y="312621"/>
                  </a:cubicBezTo>
                  <a:cubicBezTo>
                    <a:pt x="1397463" y="305102"/>
                    <a:pt x="1393229" y="294645"/>
                    <a:pt x="1393229" y="281317"/>
                  </a:cubicBezTo>
                  <a:cubicBezTo>
                    <a:pt x="1393229" y="275371"/>
                    <a:pt x="1393775" y="268263"/>
                    <a:pt x="1394868" y="259993"/>
                  </a:cubicBezTo>
                  <a:cubicBezTo>
                    <a:pt x="1395960" y="251723"/>
                    <a:pt x="1397599" y="242359"/>
                    <a:pt x="1399921" y="231834"/>
                  </a:cubicBezTo>
                  <a:lnTo>
                    <a:pt x="1416104" y="154602"/>
                  </a:lnTo>
                  <a:cubicBezTo>
                    <a:pt x="1416513" y="152824"/>
                    <a:pt x="1416923" y="151047"/>
                    <a:pt x="1417197" y="149134"/>
                  </a:cubicBezTo>
                  <a:cubicBezTo>
                    <a:pt x="1417538" y="147220"/>
                    <a:pt x="1417811" y="145443"/>
                    <a:pt x="1418152" y="143734"/>
                  </a:cubicBezTo>
                  <a:cubicBezTo>
                    <a:pt x="1418426" y="142026"/>
                    <a:pt x="1418630" y="140590"/>
                    <a:pt x="1418767" y="139360"/>
                  </a:cubicBezTo>
                  <a:cubicBezTo>
                    <a:pt x="1418904" y="138198"/>
                    <a:pt x="1418971" y="137241"/>
                    <a:pt x="1418971" y="136763"/>
                  </a:cubicBezTo>
                  <a:cubicBezTo>
                    <a:pt x="1418971" y="133004"/>
                    <a:pt x="1418562" y="129928"/>
                    <a:pt x="1417742" y="127604"/>
                  </a:cubicBezTo>
                  <a:cubicBezTo>
                    <a:pt x="1416923" y="125349"/>
                    <a:pt x="1415626" y="123572"/>
                    <a:pt x="1413919" y="122342"/>
                  </a:cubicBezTo>
                  <a:cubicBezTo>
                    <a:pt x="1412143" y="121111"/>
                    <a:pt x="1409890" y="120291"/>
                    <a:pt x="1407159" y="119949"/>
                  </a:cubicBezTo>
                  <a:cubicBezTo>
                    <a:pt x="1404359" y="119539"/>
                    <a:pt x="1401013" y="119334"/>
                    <a:pt x="1397122" y="119334"/>
                  </a:cubicBezTo>
                  <a:lnTo>
                    <a:pt x="1389610" y="119334"/>
                  </a:lnTo>
                  <a:lnTo>
                    <a:pt x="1393298" y="97258"/>
                  </a:lnTo>
                  <a:lnTo>
                    <a:pt x="1491761" y="97258"/>
                  </a:lnTo>
                  <a:lnTo>
                    <a:pt x="1463014" y="232312"/>
                  </a:lnTo>
                  <a:cubicBezTo>
                    <a:pt x="1461375" y="239899"/>
                    <a:pt x="1460009" y="246939"/>
                    <a:pt x="1458917" y="253500"/>
                  </a:cubicBezTo>
                  <a:cubicBezTo>
                    <a:pt x="1457824" y="260061"/>
                    <a:pt x="1457278" y="266281"/>
                    <a:pt x="1457278" y="272091"/>
                  </a:cubicBezTo>
                  <a:cubicBezTo>
                    <a:pt x="1457278" y="277900"/>
                    <a:pt x="1458507" y="282821"/>
                    <a:pt x="1461034" y="286102"/>
                  </a:cubicBezTo>
                  <a:cubicBezTo>
                    <a:pt x="1463492" y="289314"/>
                    <a:pt x="1467042" y="290954"/>
                    <a:pt x="1471686" y="290954"/>
                  </a:cubicBezTo>
                  <a:cubicBezTo>
                    <a:pt x="1475987" y="290954"/>
                    <a:pt x="1480016" y="290134"/>
                    <a:pt x="1483635" y="288562"/>
                  </a:cubicBezTo>
                  <a:cubicBezTo>
                    <a:pt x="1487322" y="286922"/>
                    <a:pt x="1491487" y="284530"/>
                    <a:pt x="1496199" y="281454"/>
                  </a:cubicBezTo>
                  <a:lnTo>
                    <a:pt x="1496131" y="281317"/>
                  </a:lnTo>
                  <a:close/>
                  <a:moveTo>
                    <a:pt x="1728563" y="120223"/>
                  </a:moveTo>
                  <a:cubicBezTo>
                    <a:pt x="1726037" y="114892"/>
                    <a:pt x="1722076" y="110244"/>
                    <a:pt x="1716682" y="106212"/>
                  </a:cubicBezTo>
                  <a:cubicBezTo>
                    <a:pt x="1711356" y="102248"/>
                    <a:pt x="1704528" y="99035"/>
                    <a:pt x="1696197" y="96711"/>
                  </a:cubicBezTo>
                  <a:cubicBezTo>
                    <a:pt x="1687867" y="94319"/>
                    <a:pt x="1677966" y="93157"/>
                    <a:pt x="1666494" y="93157"/>
                  </a:cubicBezTo>
                  <a:cubicBezTo>
                    <a:pt x="1651473" y="93157"/>
                    <a:pt x="1637679" y="95344"/>
                    <a:pt x="1625184" y="99650"/>
                  </a:cubicBezTo>
                  <a:cubicBezTo>
                    <a:pt x="1612620" y="103956"/>
                    <a:pt x="1601285" y="109834"/>
                    <a:pt x="1591111" y="117079"/>
                  </a:cubicBezTo>
                  <a:cubicBezTo>
                    <a:pt x="1581005" y="124392"/>
                    <a:pt x="1572060" y="132867"/>
                    <a:pt x="1564481" y="142504"/>
                  </a:cubicBezTo>
                  <a:cubicBezTo>
                    <a:pt x="1556833" y="152209"/>
                    <a:pt x="1550483" y="162393"/>
                    <a:pt x="1545293" y="173124"/>
                  </a:cubicBezTo>
                  <a:cubicBezTo>
                    <a:pt x="1540172" y="183854"/>
                    <a:pt x="1536349" y="194790"/>
                    <a:pt x="1533754" y="205999"/>
                  </a:cubicBezTo>
                  <a:cubicBezTo>
                    <a:pt x="1531227" y="217139"/>
                    <a:pt x="1529930" y="227870"/>
                    <a:pt x="1529930" y="238122"/>
                  </a:cubicBezTo>
                  <a:cubicBezTo>
                    <a:pt x="1529930" y="252612"/>
                    <a:pt x="1532320" y="265187"/>
                    <a:pt x="1537236" y="275850"/>
                  </a:cubicBezTo>
                  <a:cubicBezTo>
                    <a:pt x="1542084" y="286580"/>
                    <a:pt x="1548708" y="295465"/>
                    <a:pt x="1556970" y="302642"/>
                  </a:cubicBezTo>
                  <a:cubicBezTo>
                    <a:pt x="1565301" y="309818"/>
                    <a:pt x="1574996" y="315149"/>
                    <a:pt x="1586127" y="318703"/>
                  </a:cubicBezTo>
                  <a:cubicBezTo>
                    <a:pt x="1597257" y="322189"/>
                    <a:pt x="1609138" y="323966"/>
                    <a:pt x="1621701" y="323966"/>
                  </a:cubicBezTo>
                  <a:cubicBezTo>
                    <a:pt x="1635904" y="323966"/>
                    <a:pt x="1648126" y="322531"/>
                    <a:pt x="1658369" y="319592"/>
                  </a:cubicBezTo>
                  <a:cubicBezTo>
                    <a:pt x="1668611" y="316721"/>
                    <a:pt x="1677078" y="312962"/>
                    <a:pt x="1683770" y="308451"/>
                  </a:cubicBezTo>
                  <a:cubicBezTo>
                    <a:pt x="1690461" y="303940"/>
                    <a:pt x="1695378" y="298814"/>
                    <a:pt x="1698587" y="293210"/>
                  </a:cubicBezTo>
                  <a:cubicBezTo>
                    <a:pt x="1701797" y="287605"/>
                    <a:pt x="1703367" y="282138"/>
                    <a:pt x="1703367" y="276670"/>
                  </a:cubicBezTo>
                  <a:cubicBezTo>
                    <a:pt x="1703367" y="272501"/>
                    <a:pt x="1702752" y="268810"/>
                    <a:pt x="1701523" y="265666"/>
                  </a:cubicBezTo>
                  <a:cubicBezTo>
                    <a:pt x="1700294" y="262454"/>
                    <a:pt x="1698792" y="260061"/>
                    <a:pt x="1697085" y="258421"/>
                  </a:cubicBezTo>
                  <a:cubicBezTo>
                    <a:pt x="1694217" y="262659"/>
                    <a:pt x="1691008" y="266760"/>
                    <a:pt x="1687389" y="270792"/>
                  </a:cubicBezTo>
                  <a:cubicBezTo>
                    <a:pt x="1683770" y="274824"/>
                    <a:pt x="1679536" y="278515"/>
                    <a:pt x="1674825" y="281727"/>
                  </a:cubicBezTo>
                  <a:cubicBezTo>
                    <a:pt x="1670113" y="284940"/>
                    <a:pt x="1664787" y="287537"/>
                    <a:pt x="1658915" y="289519"/>
                  </a:cubicBezTo>
                  <a:cubicBezTo>
                    <a:pt x="1653043" y="291501"/>
                    <a:pt x="1646419" y="292458"/>
                    <a:pt x="1639181" y="292458"/>
                  </a:cubicBezTo>
                  <a:cubicBezTo>
                    <a:pt x="1624091" y="292458"/>
                    <a:pt x="1612620" y="287742"/>
                    <a:pt x="1604904" y="278378"/>
                  </a:cubicBezTo>
                  <a:cubicBezTo>
                    <a:pt x="1597257" y="268946"/>
                    <a:pt x="1593364" y="255824"/>
                    <a:pt x="1593364" y="238942"/>
                  </a:cubicBezTo>
                  <a:cubicBezTo>
                    <a:pt x="1593364" y="231766"/>
                    <a:pt x="1593979" y="223837"/>
                    <a:pt x="1595208" y="215089"/>
                  </a:cubicBezTo>
                  <a:cubicBezTo>
                    <a:pt x="1596437" y="206409"/>
                    <a:pt x="1598212" y="197524"/>
                    <a:pt x="1600602" y="188502"/>
                  </a:cubicBezTo>
                  <a:cubicBezTo>
                    <a:pt x="1602924" y="179548"/>
                    <a:pt x="1605792" y="170800"/>
                    <a:pt x="1609138" y="162325"/>
                  </a:cubicBezTo>
                  <a:cubicBezTo>
                    <a:pt x="1612415" y="153850"/>
                    <a:pt x="1616239" y="146400"/>
                    <a:pt x="1620609" y="139839"/>
                  </a:cubicBezTo>
                  <a:cubicBezTo>
                    <a:pt x="1624911" y="133277"/>
                    <a:pt x="1629691" y="128014"/>
                    <a:pt x="1634880" y="123982"/>
                  </a:cubicBezTo>
                  <a:cubicBezTo>
                    <a:pt x="1640138" y="120018"/>
                    <a:pt x="1645668" y="118036"/>
                    <a:pt x="1651609" y="118036"/>
                  </a:cubicBezTo>
                  <a:cubicBezTo>
                    <a:pt x="1656594" y="118036"/>
                    <a:pt x="1660963" y="119403"/>
                    <a:pt x="1664651" y="122273"/>
                  </a:cubicBezTo>
                  <a:cubicBezTo>
                    <a:pt x="1668406" y="125144"/>
                    <a:pt x="1671548" y="128971"/>
                    <a:pt x="1674074" y="133961"/>
                  </a:cubicBezTo>
                  <a:cubicBezTo>
                    <a:pt x="1676669" y="138882"/>
                    <a:pt x="1678580" y="144691"/>
                    <a:pt x="1679878" y="151252"/>
                  </a:cubicBezTo>
                  <a:cubicBezTo>
                    <a:pt x="1681107" y="157814"/>
                    <a:pt x="1681790" y="164717"/>
                    <a:pt x="1681790" y="172030"/>
                  </a:cubicBezTo>
                  <a:cubicBezTo>
                    <a:pt x="1690939" y="172030"/>
                    <a:pt x="1698792" y="171005"/>
                    <a:pt x="1705211" y="168954"/>
                  </a:cubicBezTo>
                  <a:cubicBezTo>
                    <a:pt x="1711629" y="166904"/>
                    <a:pt x="1716887" y="164307"/>
                    <a:pt x="1720915" y="160958"/>
                  </a:cubicBezTo>
                  <a:cubicBezTo>
                    <a:pt x="1725012" y="157677"/>
                    <a:pt x="1727948" y="153918"/>
                    <a:pt x="1729724" y="149817"/>
                  </a:cubicBezTo>
                  <a:cubicBezTo>
                    <a:pt x="1731567" y="145648"/>
                    <a:pt x="1732455" y="141479"/>
                    <a:pt x="1732455" y="137105"/>
                  </a:cubicBezTo>
                  <a:cubicBezTo>
                    <a:pt x="1732455" y="131158"/>
                    <a:pt x="1731226" y="125486"/>
                    <a:pt x="1728631" y="120154"/>
                  </a:cubicBezTo>
                  <a:lnTo>
                    <a:pt x="1728563" y="120223"/>
                  </a:lnTo>
                  <a:close/>
                  <a:moveTo>
                    <a:pt x="1067660" y="313782"/>
                  </a:moveTo>
                  <a:cubicBezTo>
                    <a:pt x="1072849" y="311048"/>
                    <a:pt x="1077561" y="307973"/>
                    <a:pt x="1081726" y="304556"/>
                  </a:cubicBezTo>
                  <a:cubicBezTo>
                    <a:pt x="1085891" y="301138"/>
                    <a:pt x="1089647" y="297652"/>
                    <a:pt x="1093061" y="294098"/>
                  </a:cubicBezTo>
                  <a:lnTo>
                    <a:pt x="1083160" y="279951"/>
                  </a:lnTo>
                  <a:cubicBezTo>
                    <a:pt x="1078312" y="283026"/>
                    <a:pt x="1074079" y="285418"/>
                    <a:pt x="1070528" y="287059"/>
                  </a:cubicBezTo>
                  <a:cubicBezTo>
                    <a:pt x="1066977" y="288699"/>
                    <a:pt x="1062949" y="289451"/>
                    <a:pt x="1058647" y="289451"/>
                  </a:cubicBezTo>
                  <a:cubicBezTo>
                    <a:pt x="1054072" y="289451"/>
                    <a:pt x="1050453" y="287879"/>
                    <a:pt x="1047858" y="284666"/>
                  </a:cubicBezTo>
                  <a:cubicBezTo>
                    <a:pt x="1045263" y="281454"/>
                    <a:pt x="1044034" y="276875"/>
                    <a:pt x="1044034" y="270792"/>
                  </a:cubicBezTo>
                  <a:cubicBezTo>
                    <a:pt x="1044034" y="264709"/>
                    <a:pt x="1044581" y="258763"/>
                    <a:pt x="1045673" y="252133"/>
                  </a:cubicBezTo>
                  <a:cubicBezTo>
                    <a:pt x="1046766" y="245503"/>
                    <a:pt x="1048131" y="238464"/>
                    <a:pt x="1049906" y="231014"/>
                  </a:cubicBezTo>
                  <a:lnTo>
                    <a:pt x="1059466" y="186588"/>
                  </a:lnTo>
                  <a:cubicBezTo>
                    <a:pt x="1060149" y="182966"/>
                    <a:pt x="1060900" y="179070"/>
                    <a:pt x="1061788" y="175037"/>
                  </a:cubicBezTo>
                  <a:cubicBezTo>
                    <a:pt x="1062675" y="171005"/>
                    <a:pt x="1063495" y="166904"/>
                    <a:pt x="1064246" y="162872"/>
                  </a:cubicBezTo>
                  <a:cubicBezTo>
                    <a:pt x="1064997" y="158771"/>
                    <a:pt x="1065611" y="154807"/>
                    <a:pt x="1066158" y="150774"/>
                  </a:cubicBezTo>
                  <a:cubicBezTo>
                    <a:pt x="1066704" y="146810"/>
                    <a:pt x="1066977" y="143051"/>
                    <a:pt x="1066977" y="139565"/>
                  </a:cubicBezTo>
                  <a:cubicBezTo>
                    <a:pt x="1066977" y="133209"/>
                    <a:pt x="1066158" y="127126"/>
                    <a:pt x="1064656" y="121385"/>
                  </a:cubicBezTo>
                  <a:cubicBezTo>
                    <a:pt x="1063085" y="115644"/>
                    <a:pt x="1060490" y="110586"/>
                    <a:pt x="1056871" y="106143"/>
                  </a:cubicBezTo>
                  <a:cubicBezTo>
                    <a:pt x="1053252" y="101769"/>
                    <a:pt x="1048473" y="98283"/>
                    <a:pt x="1042737" y="95686"/>
                  </a:cubicBezTo>
                  <a:cubicBezTo>
                    <a:pt x="1036933" y="93157"/>
                    <a:pt x="1029763" y="91859"/>
                    <a:pt x="1021228" y="91859"/>
                  </a:cubicBezTo>
                  <a:cubicBezTo>
                    <a:pt x="1012283" y="91859"/>
                    <a:pt x="1004157" y="92884"/>
                    <a:pt x="996715" y="95003"/>
                  </a:cubicBezTo>
                  <a:cubicBezTo>
                    <a:pt x="989272" y="97121"/>
                    <a:pt x="982375" y="100197"/>
                    <a:pt x="976093" y="104298"/>
                  </a:cubicBezTo>
                  <a:cubicBezTo>
                    <a:pt x="969743" y="108467"/>
                    <a:pt x="963803" y="113593"/>
                    <a:pt x="958340" y="119813"/>
                  </a:cubicBezTo>
                  <a:cubicBezTo>
                    <a:pt x="952878" y="126032"/>
                    <a:pt x="947552" y="133277"/>
                    <a:pt x="942430" y="141479"/>
                  </a:cubicBezTo>
                  <a:lnTo>
                    <a:pt x="940040" y="141479"/>
                  </a:lnTo>
                  <a:lnTo>
                    <a:pt x="940040" y="138266"/>
                  </a:lnTo>
                  <a:cubicBezTo>
                    <a:pt x="940040" y="132184"/>
                    <a:pt x="939221" y="126443"/>
                    <a:pt x="937719" y="120975"/>
                  </a:cubicBezTo>
                  <a:cubicBezTo>
                    <a:pt x="936149" y="115575"/>
                    <a:pt x="933622" y="110791"/>
                    <a:pt x="930140" y="106622"/>
                  </a:cubicBezTo>
                  <a:cubicBezTo>
                    <a:pt x="926589" y="102384"/>
                    <a:pt x="921946" y="99104"/>
                    <a:pt x="916142" y="96711"/>
                  </a:cubicBezTo>
                  <a:cubicBezTo>
                    <a:pt x="910338" y="94251"/>
                    <a:pt x="903100" y="93021"/>
                    <a:pt x="894496" y="93021"/>
                  </a:cubicBezTo>
                  <a:cubicBezTo>
                    <a:pt x="885893" y="93021"/>
                    <a:pt x="878587" y="93909"/>
                    <a:pt x="871485" y="95549"/>
                  </a:cubicBezTo>
                  <a:cubicBezTo>
                    <a:pt x="864384" y="97258"/>
                    <a:pt x="857692" y="99924"/>
                    <a:pt x="851342" y="103683"/>
                  </a:cubicBezTo>
                  <a:cubicBezTo>
                    <a:pt x="844992" y="107374"/>
                    <a:pt x="838915" y="112226"/>
                    <a:pt x="833179" y="118104"/>
                  </a:cubicBezTo>
                  <a:cubicBezTo>
                    <a:pt x="827443" y="123982"/>
                    <a:pt x="821844" y="131090"/>
                    <a:pt x="816450" y="139497"/>
                  </a:cubicBezTo>
                  <a:lnTo>
                    <a:pt x="813377" y="139497"/>
                  </a:lnTo>
                  <a:lnTo>
                    <a:pt x="821298" y="97121"/>
                  </a:lnTo>
                  <a:lnTo>
                    <a:pt x="725088" y="97121"/>
                  </a:lnTo>
                  <a:lnTo>
                    <a:pt x="721401" y="119198"/>
                  </a:lnTo>
                  <a:lnTo>
                    <a:pt x="728912" y="119198"/>
                  </a:lnTo>
                  <a:cubicBezTo>
                    <a:pt x="732804" y="119198"/>
                    <a:pt x="736150" y="119403"/>
                    <a:pt x="738950" y="119813"/>
                  </a:cubicBezTo>
                  <a:cubicBezTo>
                    <a:pt x="741749" y="120223"/>
                    <a:pt x="744002" y="120975"/>
                    <a:pt x="745709" y="122205"/>
                  </a:cubicBezTo>
                  <a:cubicBezTo>
                    <a:pt x="747485" y="123435"/>
                    <a:pt x="748782" y="125212"/>
                    <a:pt x="749533" y="127468"/>
                  </a:cubicBezTo>
                  <a:cubicBezTo>
                    <a:pt x="750353" y="129791"/>
                    <a:pt x="750762" y="132867"/>
                    <a:pt x="750762" y="136626"/>
                  </a:cubicBezTo>
                  <a:cubicBezTo>
                    <a:pt x="750762" y="137173"/>
                    <a:pt x="750762" y="138061"/>
                    <a:pt x="750557" y="139223"/>
                  </a:cubicBezTo>
                  <a:cubicBezTo>
                    <a:pt x="750421" y="140454"/>
                    <a:pt x="750216" y="141889"/>
                    <a:pt x="749943" y="143598"/>
                  </a:cubicBezTo>
                  <a:cubicBezTo>
                    <a:pt x="749670" y="145306"/>
                    <a:pt x="749328" y="147083"/>
                    <a:pt x="748987" y="148997"/>
                  </a:cubicBezTo>
                  <a:cubicBezTo>
                    <a:pt x="748646" y="150911"/>
                    <a:pt x="748304" y="152756"/>
                    <a:pt x="747895" y="154465"/>
                  </a:cubicBezTo>
                  <a:lnTo>
                    <a:pt x="713002" y="319729"/>
                  </a:lnTo>
                  <a:lnTo>
                    <a:pt x="775207" y="319729"/>
                  </a:lnTo>
                  <a:lnTo>
                    <a:pt x="798492" y="215499"/>
                  </a:lnTo>
                  <a:cubicBezTo>
                    <a:pt x="799584" y="210305"/>
                    <a:pt x="801223" y="204632"/>
                    <a:pt x="803476" y="198344"/>
                  </a:cubicBezTo>
                  <a:cubicBezTo>
                    <a:pt x="805661" y="192056"/>
                    <a:pt x="808324" y="185700"/>
                    <a:pt x="811397" y="179275"/>
                  </a:cubicBezTo>
                  <a:cubicBezTo>
                    <a:pt x="814470" y="172850"/>
                    <a:pt x="817884" y="166562"/>
                    <a:pt x="821639" y="160479"/>
                  </a:cubicBezTo>
                  <a:cubicBezTo>
                    <a:pt x="825395" y="154397"/>
                    <a:pt x="829423" y="148997"/>
                    <a:pt x="833589" y="144281"/>
                  </a:cubicBezTo>
                  <a:cubicBezTo>
                    <a:pt x="837822" y="139565"/>
                    <a:pt x="842124" y="135738"/>
                    <a:pt x="846631" y="132935"/>
                  </a:cubicBezTo>
                  <a:cubicBezTo>
                    <a:pt x="851137" y="130065"/>
                    <a:pt x="855712" y="128629"/>
                    <a:pt x="860355" y="128629"/>
                  </a:cubicBezTo>
                  <a:cubicBezTo>
                    <a:pt x="863428" y="128629"/>
                    <a:pt x="865886" y="129313"/>
                    <a:pt x="867730" y="130748"/>
                  </a:cubicBezTo>
                  <a:cubicBezTo>
                    <a:pt x="869573" y="132184"/>
                    <a:pt x="870939" y="133961"/>
                    <a:pt x="871758" y="136216"/>
                  </a:cubicBezTo>
                  <a:cubicBezTo>
                    <a:pt x="872646" y="138403"/>
                    <a:pt x="873192" y="140932"/>
                    <a:pt x="873465" y="143598"/>
                  </a:cubicBezTo>
                  <a:cubicBezTo>
                    <a:pt x="873739" y="146331"/>
                    <a:pt x="873875" y="148929"/>
                    <a:pt x="873875" y="151526"/>
                  </a:cubicBezTo>
                  <a:cubicBezTo>
                    <a:pt x="873875" y="154875"/>
                    <a:pt x="873602" y="158771"/>
                    <a:pt x="873056" y="163077"/>
                  </a:cubicBezTo>
                  <a:cubicBezTo>
                    <a:pt x="872510" y="167382"/>
                    <a:pt x="871895" y="171688"/>
                    <a:pt x="871144" y="175994"/>
                  </a:cubicBezTo>
                  <a:cubicBezTo>
                    <a:pt x="870393" y="180232"/>
                    <a:pt x="869642" y="184332"/>
                    <a:pt x="868959" y="188228"/>
                  </a:cubicBezTo>
                  <a:cubicBezTo>
                    <a:pt x="868208" y="192193"/>
                    <a:pt x="867593" y="195405"/>
                    <a:pt x="867047" y="197934"/>
                  </a:cubicBezTo>
                  <a:lnTo>
                    <a:pt x="860765" y="226981"/>
                  </a:lnTo>
                  <a:cubicBezTo>
                    <a:pt x="859809" y="231150"/>
                    <a:pt x="858785" y="236140"/>
                    <a:pt x="857692" y="241881"/>
                  </a:cubicBezTo>
                  <a:cubicBezTo>
                    <a:pt x="856600" y="247622"/>
                    <a:pt x="855507" y="253705"/>
                    <a:pt x="854483" y="260061"/>
                  </a:cubicBezTo>
                  <a:cubicBezTo>
                    <a:pt x="853390" y="266418"/>
                    <a:pt x="852298" y="272774"/>
                    <a:pt x="851274" y="279130"/>
                  </a:cubicBezTo>
                  <a:cubicBezTo>
                    <a:pt x="850181" y="285487"/>
                    <a:pt x="849225" y="291433"/>
                    <a:pt x="848406" y="296901"/>
                  </a:cubicBezTo>
                  <a:cubicBezTo>
                    <a:pt x="847587" y="302368"/>
                    <a:pt x="846972" y="307153"/>
                    <a:pt x="846494" y="311185"/>
                  </a:cubicBezTo>
                  <a:cubicBezTo>
                    <a:pt x="846016" y="315218"/>
                    <a:pt x="845811" y="318088"/>
                    <a:pt x="845811" y="319729"/>
                  </a:cubicBezTo>
                  <a:lnTo>
                    <a:pt x="910270" y="319729"/>
                  </a:lnTo>
                  <a:cubicBezTo>
                    <a:pt x="910270" y="318635"/>
                    <a:pt x="910406" y="316311"/>
                    <a:pt x="910748" y="312621"/>
                  </a:cubicBezTo>
                  <a:cubicBezTo>
                    <a:pt x="911089" y="308998"/>
                    <a:pt x="911567" y="304624"/>
                    <a:pt x="912181" y="299566"/>
                  </a:cubicBezTo>
                  <a:cubicBezTo>
                    <a:pt x="912796" y="294509"/>
                    <a:pt x="913479" y="288972"/>
                    <a:pt x="914298" y="283026"/>
                  </a:cubicBezTo>
                  <a:cubicBezTo>
                    <a:pt x="915118" y="277080"/>
                    <a:pt x="915937" y="271270"/>
                    <a:pt x="916756" y="265598"/>
                  </a:cubicBezTo>
                  <a:cubicBezTo>
                    <a:pt x="917576" y="259925"/>
                    <a:pt x="918327" y="254594"/>
                    <a:pt x="919078" y="249673"/>
                  </a:cubicBezTo>
                  <a:cubicBezTo>
                    <a:pt x="919829" y="244752"/>
                    <a:pt x="920444" y="240856"/>
                    <a:pt x="920990" y="237985"/>
                  </a:cubicBezTo>
                  <a:lnTo>
                    <a:pt x="924267" y="220557"/>
                  </a:lnTo>
                  <a:cubicBezTo>
                    <a:pt x="925223" y="215157"/>
                    <a:pt x="926794" y="209074"/>
                    <a:pt x="928910" y="202376"/>
                  </a:cubicBezTo>
                  <a:cubicBezTo>
                    <a:pt x="931027" y="195678"/>
                    <a:pt x="933690" y="188912"/>
                    <a:pt x="936695" y="181940"/>
                  </a:cubicBezTo>
                  <a:cubicBezTo>
                    <a:pt x="939767" y="175037"/>
                    <a:pt x="943113" y="168339"/>
                    <a:pt x="946801" y="161778"/>
                  </a:cubicBezTo>
                  <a:cubicBezTo>
                    <a:pt x="950488" y="155217"/>
                    <a:pt x="954448" y="149407"/>
                    <a:pt x="958682" y="144349"/>
                  </a:cubicBezTo>
                  <a:cubicBezTo>
                    <a:pt x="962847" y="139223"/>
                    <a:pt x="967148" y="135191"/>
                    <a:pt x="971587" y="132047"/>
                  </a:cubicBezTo>
                  <a:cubicBezTo>
                    <a:pt x="975957" y="128903"/>
                    <a:pt x="980395" y="127399"/>
                    <a:pt x="984834" y="127399"/>
                  </a:cubicBezTo>
                  <a:cubicBezTo>
                    <a:pt x="988180" y="127399"/>
                    <a:pt x="990979" y="128151"/>
                    <a:pt x="993164" y="129655"/>
                  </a:cubicBezTo>
                  <a:cubicBezTo>
                    <a:pt x="995349" y="131158"/>
                    <a:pt x="996988" y="133004"/>
                    <a:pt x="998217" y="135328"/>
                  </a:cubicBezTo>
                  <a:cubicBezTo>
                    <a:pt x="999446" y="137651"/>
                    <a:pt x="1000266" y="140180"/>
                    <a:pt x="1000743" y="143051"/>
                  </a:cubicBezTo>
                  <a:cubicBezTo>
                    <a:pt x="1001221" y="145921"/>
                    <a:pt x="1001495" y="148587"/>
                    <a:pt x="1001495" y="151184"/>
                  </a:cubicBezTo>
                  <a:cubicBezTo>
                    <a:pt x="1001495" y="154533"/>
                    <a:pt x="1001221" y="158361"/>
                    <a:pt x="1000675" y="162667"/>
                  </a:cubicBezTo>
                  <a:cubicBezTo>
                    <a:pt x="1000129" y="166904"/>
                    <a:pt x="999514" y="171210"/>
                    <a:pt x="998763" y="175447"/>
                  </a:cubicBezTo>
                  <a:cubicBezTo>
                    <a:pt x="998012" y="179753"/>
                    <a:pt x="997193" y="183786"/>
                    <a:pt x="996373" y="187750"/>
                  </a:cubicBezTo>
                  <a:cubicBezTo>
                    <a:pt x="995486" y="191646"/>
                    <a:pt x="994734" y="194995"/>
                    <a:pt x="994052" y="197660"/>
                  </a:cubicBezTo>
                  <a:lnTo>
                    <a:pt x="986950" y="230535"/>
                  </a:lnTo>
                  <a:cubicBezTo>
                    <a:pt x="984697" y="241061"/>
                    <a:pt x="982990" y="250493"/>
                    <a:pt x="981966" y="258694"/>
                  </a:cubicBezTo>
                  <a:cubicBezTo>
                    <a:pt x="980942" y="266896"/>
                    <a:pt x="980464" y="273936"/>
                    <a:pt x="980464" y="279814"/>
                  </a:cubicBezTo>
                  <a:cubicBezTo>
                    <a:pt x="980464" y="293210"/>
                    <a:pt x="984765" y="303667"/>
                    <a:pt x="993232" y="311253"/>
                  </a:cubicBezTo>
                  <a:cubicBezTo>
                    <a:pt x="1001768" y="318840"/>
                    <a:pt x="1013854" y="322599"/>
                    <a:pt x="1029695" y="322599"/>
                  </a:cubicBezTo>
                  <a:cubicBezTo>
                    <a:pt x="1037274" y="322599"/>
                    <a:pt x="1044239" y="321779"/>
                    <a:pt x="1050590" y="320207"/>
                  </a:cubicBezTo>
                  <a:cubicBezTo>
                    <a:pt x="1056940" y="318567"/>
                    <a:pt x="1062675" y="316448"/>
                    <a:pt x="1067865" y="313714"/>
                  </a:cubicBezTo>
                  <a:lnTo>
                    <a:pt x="1067660" y="313782"/>
                  </a:lnTo>
                  <a:close/>
                  <a:moveTo>
                    <a:pt x="1349665" y="135943"/>
                  </a:moveTo>
                  <a:cubicBezTo>
                    <a:pt x="1352601" y="145306"/>
                    <a:pt x="1353967" y="156037"/>
                    <a:pt x="1353967" y="168203"/>
                  </a:cubicBezTo>
                  <a:cubicBezTo>
                    <a:pt x="1353967" y="178181"/>
                    <a:pt x="1352806" y="188980"/>
                    <a:pt x="1350416" y="200531"/>
                  </a:cubicBezTo>
                  <a:cubicBezTo>
                    <a:pt x="1348095" y="212082"/>
                    <a:pt x="1344544" y="223632"/>
                    <a:pt x="1339764" y="235183"/>
                  </a:cubicBezTo>
                  <a:cubicBezTo>
                    <a:pt x="1335053" y="246734"/>
                    <a:pt x="1329112" y="257874"/>
                    <a:pt x="1322011" y="268605"/>
                  </a:cubicBezTo>
                  <a:cubicBezTo>
                    <a:pt x="1314910" y="279267"/>
                    <a:pt x="1306579" y="288699"/>
                    <a:pt x="1297020" y="296901"/>
                  </a:cubicBezTo>
                  <a:cubicBezTo>
                    <a:pt x="1287392" y="305102"/>
                    <a:pt x="1276672" y="311664"/>
                    <a:pt x="1264654" y="316585"/>
                  </a:cubicBezTo>
                  <a:cubicBezTo>
                    <a:pt x="1252705" y="321506"/>
                    <a:pt x="1239595" y="323966"/>
                    <a:pt x="1225255" y="323966"/>
                  </a:cubicBezTo>
                  <a:cubicBezTo>
                    <a:pt x="1216856" y="323966"/>
                    <a:pt x="1209072" y="323146"/>
                    <a:pt x="1201834" y="321437"/>
                  </a:cubicBezTo>
                  <a:cubicBezTo>
                    <a:pt x="1194596" y="319729"/>
                    <a:pt x="1188315" y="317405"/>
                    <a:pt x="1182920" y="314398"/>
                  </a:cubicBezTo>
                  <a:cubicBezTo>
                    <a:pt x="1182784" y="316585"/>
                    <a:pt x="1182510" y="318772"/>
                    <a:pt x="1182101" y="321096"/>
                  </a:cubicBezTo>
                  <a:cubicBezTo>
                    <a:pt x="1181828" y="323009"/>
                    <a:pt x="1180189" y="332168"/>
                    <a:pt x="1179711" y="334492"/>
                  </a:cubicBezTo>
                  <a:lnTo>
                    <a:pt x="1179233" y="336747"/>
                  </a:lnTo>
                  <a:lnTo>
                    <a:pt x="1177594" y="344539"/>
                  </a:lnTo>
                  <a:lnTo>
                    <a:pt x="1177116" y="346794"/>
                  </a:lnTo>
                  <a:cubicBezTo>
                    <a:pt x="1176707" y="348571"/>
                    <a:pt x="1175341" y="355953"/>
                    <a:pt x="1175068" y="357661"/>
                  </a:cubicBezTo>
                  <a:cubicBezTo>
                    <a:pt x="1174795" y="359370"/>
                    <a:pt x="1174590" y="360805"/>
                    <a:pt x="1174453" y="361967"/>
                  </a:cubicBezTo>
                  <a:cubicBezTo>
                    <a:pt x="1174317" y="363197"/>
                    <a:pt x="1174248" y="364086"/>
                    <a:pt x="1174248" y="364633"/>
                  </a:cubicBezTo>
                  <a:cubicBezTo>
                    <a:pt x="1174248" y="368392"/>
                    <a:pt x="1174658" y="371467"/>
                    <a:pt x="1175477" y="373791"/>
                  </a:cubicBezTo>
                  <a:cubicBezTo>
                    <a:pt x="1176297" y="376047"/>
                    <a:pt x="1177594" y="377824"/>
                    <a:pt x="1179301" y="379054"/>
                  </a:cubicBezTo>
                  <a:cubicBezTo>
                    <a:pt x="1181077" y="380216"/>
                    <a:pt x="1183330" y="381104"/>
                    <a:pt x="1186061" y="381446"/>
                  </a:cubicBezTo>
                  <a:cubicBezTo>
                    <a:pt x="1188861" y="381856"/>
                    <a:pt x="1192207" y="382061"/>
                    <a:pt x="1196099" y="382061"/>
                  </a:cubicBezTo>
                  <a:lnTo>
                    <a:pt x="1211940" y="382061"/>
                  </a:lnTo>
                  <a:lnTo>
                    <a:pt x="1208321" y="403796"/>
                  </a:lnTo>
                  <a:lnTo>
                    <a:pt x="1102962" y="403796"/>
                  </a:lnTo>
                  <a:lnTo>
                    <a:pt x="1113546" y="353971"/>
                  </a:lnTo>
                  <a:lnTo>
                    <a:pt x="1155881" y="154465"/>
                  </a:lnTo>
                  <a:cubicBezTo>
                    <a:pt x="1156290" y="152688"/>
                    <a:pt x="1156632" y="150911"/>
                    <a:pt x="1156973" y="148997"/>
                  </a:cubicBezTo>
                  <a:cubicBezTo>
                    <a:pt x="1157315" y="147083"/>
                    <a:pt x="1157656" y="145306"/>
                    <a:pt x="1157929" y="143598"/>
                  </a:cubicBezTo>
                  <a:cubicBezTo>
                    <a:pt x="1158202" y="141889"/>
                    <a:pt x="1158407" y="140454"/>
                    <a:pt x="1158544" y="139223"/>
                  </a:cubicBezTo>
                  <a:cubicBezTo>
                    <a:pt x="1158680" y="138061"/>
                    <a:pt x="1158748" y="137105"/>
                    <a:pt x="1158748" y="136626"/>
                  </a:cubicBezTo>
                  <a:cubicBezTo>
                    <a:pt x="1158748" y="132867"/>
                    <a:pt x="1158339" y="129791"/>
                    <a:pt x="1157588" y="127468"/>
                  </a:cubicBezTo>
                  <a:cubicBezTo>
                    <a:pt x="1156768" y="125212"/>
                    <a:pt x="1155471" y="123435"/>
                    <a:pt x="1153695" y="122205"/>
                  </a:cubicBezTo>
                  <a:cubicBezTo>
                    <a:pt x="1151920" y="120975"/>
                    <a:pt x="1149667" y="120154"/>
                    <a:pt x="1146936" y="119813"/>
                  </a:cubicBezTo>
                  <a:cubicBezTo>
                    <a:pt x="1144136" y="119403"/>
                    <a:pt x="1140790" y="119198"/>
                    <a:pt x="1136898" y="119198"/>
                  </a:cubicBezTo>
                  <a:lnTo>
                    <a:pt x="1129387" y="119198"/>
                  </a:lnTo>
                  <a:lnTo>
                    <a:pt x="1133006" y="97121"/>
                  </a:lnTo>
                  <a:lnTo>
                    <a:pt x="1222387" y="97121"/>
                  </a:lnTo>
                  <a:lnTo>
                    <a:pt x="1211599" y="152483"/>
                  </a:lnTo>
                  <a:lnTo>
                    <a:pt x="1214467" y="152483"/>
                  </a:lnTo>
                  <a:cubicBezTo>
                    <a:pt x="1219178" y="143871"/>
                    <a:pt x="1224094" y="135874"/>
                    <a:pt x="1229079" y="128561"/>
                  </a:cubicBezTo>
                  <a:cubicBezTo>
                    <a:pt x="1234064" y="121248"/>
                    <a:pt x="1239595" y="114960"/>
                    <a:pt x="1245671" y="109697"/>
                  </a:cubicBezTo>
                  <a:cubicBezTo>
                    <a:pt x="1251749" y="104366"/>
                    <a:pt x="1258645" y="100334"/>
                    <a:pt x="1266293" y="97395"/>
                  </a:cubicBezTo>
                  <a:cubicBezTo>
                    <a:pt x="1274009" y="94456"/>
                    <a:pt x="1283022" y="93021"/>
                    <a:pt x="1293264" y="93021"/>
                  </a:cubicBezTo>
                  <a:cubicBezTo>
                    <a:pt x="1302278" y="93021"/>
                    <a:pt x="1310539" y="94661"/>
                    <a:pt x="1318051" y="97873"/>
                  </a:cubicBezTo>
                  <a:cubicBezTo>
                    <a:pt x="1325562" y="101086"/>
                    <a:pt x="1331912" y="105938"/>
                    <a:pt x="1337170" y="112295"/>
                  </a:cubicBezTo>
                  <a:cubicBezTo>
                    <a:pt x="1342496" y="118651"/>
                    <a:pt x="1346524" y="126511"/>
                    <a:pt x="1349460" y="135806"/>
                  </a:cubicBezTo>
                  <a:lnTo>
                    <a:pt x="1349665" y="135943"/>
                  </a:lnTo>
                  <a:close/>
                  <a:moveTo>
                    <a:pt x="1291420" y="171210"/>
                  </a:moveTo>
                  <a:cubicBezTo>
                    <a:pt x="1291420" y="165537"/>
                    <a:pt x="1291011" y="160001"/>
                    <a:pt x="1290328" y="154670"/>
                  </a:cubicBezTo>
                  <a:cubicBezTo>
                    <a:pt x="1289577" y="149339"/>
                    <a:pt x="1288348" y="144555"/>
                    <a:pt x="1286709" y="140385"/>
                  </a:cubicBezTo>
                  <a:cubicBezTo>
                    <a:pt x="1285002" y="136216"/>
                    <a:pt x="1282681" y="132799"/>
                    <a:pt x="1279812" y="130270"/>
                  </a:cubicBezTo>
                  <a:cubicBezTo>
                    <a:pt x="1276876" y="127673"/>
                    <a:pt x="1273326" y="126443"/>
                    <a:pt x="1268956" y="126443"/>
                  </a:cubicBezTo>
                  <a:cubicBezTo>
                    <a:pt x="1264381" y="126443"/>
                    <a:pt x="1259806" y="127741"/>
                    <a:pt x="1255299" y="130407"/>
                  </a:cubicBezTo>
                  <a:cubicBezTo>
                    <a:pt x="1250792" y="133072"/>
                    <a:pt x="1246354" y="136626"/>
                    <a:pt x="1242121" y="141069"/>
                  </a:cubicBezTo>
                  <a:cubicBezTo>
                    <a:pt x="1237819" y="145511"/>
                    <a:pt x="1233859" y="150706"/>
                    <a:pt x="1230172" y="156515"/>
                  </a:cubicBezTo>
                  <a:cubicBezTo>
                    <a:pt x="1226484" y="162325"/>
                    <a:pt x="1223070" y="168408"/>
                    <a:pt x="1220066" y="174696"/>
                  </a:cubicBezTo>
                  <a:cubicBezTo>
                    <a:pt x="1216993" y="180984"/>
                    <a:pt x="1214398" y="187272"/>
                    <a:pt x="1212145" y="193628"/>
                  </a:cubicBezTo>
                  <a:cubicBezTo>
                    <a:pt x="1209960" y="199984"/>
                    <a:pt x="1208253" y="205930"/>
                    <a:pt x="1207160" y="211466"/>
                  </a:cubicBezTo>
                  <a:lnTo>
                    <a:pt x="1191387" y="285897"/>
                  </a:lnTo>
                  <a:cubicBezTo>
                    <a:pt x="1192616" y="287127"/>
                    <a:pt x="1194255" y="288426"/>
                    <a:pt x="1196235" y="289861"/>
                  </a:cubicBezTo>
                  <a:cubicBezTo>
                    <a:pt x="1198284" y="291296"/>
                    <a:pt x="1200537" y="292526"/>
                    <a:pt x="1203132" y="293620"/>
                  </a:cubicBezTo>
                  <a:cubicBezTo>
                    <a:pt x="1205726" y="294714"/>
                    <a:pt x="1208526" y="295602"/>
                    <a:pt x="1211530" y="296354"/>
                  </a:cubicBezTo>
                  <a:cubicBezTo>
                    <a:pt x="1214603" y="297106"/>
                    <a:pt x="1217744" y="297447"/>
                    <a:pt x="1220953" y="297447"/>
                  </a:cubicBezTo>
                  <a:cubicBezTo>
                    <a:pt x="1228396" y="297447"/>
                    <a:pt x="1235293" y="295397"/>
                    <a:pt x="1241711" y="291364"/>
                  </a:cubicBezTo>
                  <a:cubicBezTo>
                    <a:pt x="1248130" y="287332"/>
                    <a:pt x="1253934" y="281933"/>
                    <a:pt x="1259123" y="275166"/>
                  </a:cubicBezTo>
                  <a:cubicBezTo>
                    <a:pt x="1264313" y="268400"/>
                    <a:pt x="1268956" y="260677"/>
                    <a:pt x="1272984" y="251928"/>
                  </a:cubicBezTo>
                  <a:cubicBezTo>
                    <a:pt x="1277081" y="243248"/>
                    <a:pt x="1280427" y="234226"/>
                    <a:pt x="1283090" y="224863"/>
                  </a:cubicBezTo>
                  <a:cubicBezTo>
                    <a:pt x="1285821" y="215499"/>
                    <a:pt x="1287870" y="206272"/>
                    <a:pt x="1289304" y="196977"/>
                  </a:cubicBezTo>
                  <a:cubicBezTo>
                    <a:pt x="1290738" y="187750"/>
                    <a:pt x="1291420" y="179206"/>
                    <a:pt x="1291420" y="171347"/>
                  </a:cubicBezTo>
                  <a:lnTo>
                    <a:pt x="1291420" y="171210"/>
                  </a:lnTo>
                  <a:close/>
                  <a:moveTo>
                    <a:pt x="678315" y="102453"/>
                  </a:moveTo>
                  <a:cubicBezTo>
                    <a:pt x="672579" y="96233"/>
                    <a:pt x="664112" y="93089"/>
                    <a:pt x="652846" y="93089"/>
                  </a:cubicBezTo>
                  <a:cubicBezTo>
                    <a:pt x="648134" y="93089"/>
                    <a:pt x="643764" y="93978"/>
                    <a:pt x="639667" y="95618"/>
                  </a:cubicBezTo>
                  <a:cubicBezTo>
                    <a:pt x="635639" y="97326"/>
                    <a:pt x="632156" y="99719"/>
                    <a:pt x="629152" y="102794"/>
                  </a:cubicBezTo>
                  <a:cubicBezTo>
                    <a:pt x="626147" y="105938"/>
                    <a:pt x="623826" y="109697"/>
                    <a:pt x="622187" y="114071"/>
                  </a:cubicBezTo>
                  <a:cubicBezTo>
                    <a:pt x="620480" y="118446"/>
                    <a:pt x="619661" y="123367"/>
                    <a:pt x="619661" y="128766"/>
                  </a:cubicBezTo>
                  <a:cubicBezTo>
                    <a:pt x="627786" y="128766"/>
                    <a:pt x="634068" y="131227"/>
                    <a:pt x="638643" y="136079"/>
                  </a:cubicBezTo>
                  <a:cubicBezTo>
                    <a:pt x="643150" y="140932"/>
                    <a:pt x="645403" y="148040"/>
                    <a:pt x="645403" y="157404"/>
                  </a:cubicBezTo>
                  <a:cubicBezTo>
                    <a:pt x="645403" y="165400"/>
                    <a:pt x="643832" y="174217"/>
                    <a:pt x="640623" y="183786"/>
                  </a:cubicBezTo>
                  <a:cubicBezTo>
                    <a:pt x="637414" y="193423"/>
                    <a:pt x="633112" y="203470"/>
                    <a:pt x="627650" y="214132"/>
                  </a:cubicBezTo>
                  <a:cubicBezTo>
                    <a:pt x="622187" y="224726"/>
                    <a:pt x="615769" y="235661"/>
                    <a:pt x="608462" y="246870"/>
                  </a:cubicBezTo>
                  <a:cubicBezTo>
                    <a:pt x="601156" y="258079"/>
                    <a:pt x="593372" y="269288"/>
                    <a:pt x="585178" y="280361"/>
                  </a:cubicBezTo>
                  <a:lnTo>
                    <a:pt x="584017" y="280361"/>
                  </a:lnTo>
                  <a:cubicBezTo>
                    <a:pt x="583744" y="277012"/>
                    <a:pt x="583130" y="272159"/>
                    <a:pt x="582174" y="265871"/>
                  </a:cubicBezTo>
                  <a:cubicBezTo>
                    <a:pt x="581218" y="259583"/>
                    <a:pt x="580057" y="252817"/>
                    <a:pt x="578691" y="245572"/>
                  </a:cubicBezTo>
                  <a:cubicBezTo>
                    <a:pt x="577394" y="238327"/>
                    <a:pt x="575960" y="231082"/>
                    <a:pt x="574458" y="223906"/>
                  </a:cubicBezTo>
                  <a:cubicBezTo>
                    <a:pt x="572956" y="216661"/>
                    <a:pt x="571522" y="210305"/>
                    <a:pt x="570156" y="204905"/>
                  </a:cubicBezTo>
                  <a:lnTo>
                    <a:pt x="542843" y="97190"/>
                  </a:lnTo>
                  <a:lnTo>
                    <a:pt x="461587" y="97190"/>
                  </a:lnTo>
                  <a:lnTo>
                    <a:pt x="456534" y="119266"/>
                  </a:lnTo>
                  <a:lnTo>
                    <a:pt x="460563" y="119266"/>
                  </a:lnTo>
                  <a:cubicBezTo>
                    <a:pt x="468689" y="119266"/>
                    <a:pt x="474902" y="120838"/>
                    <a:pt x="479273" y="124050"/>
                  </a:cubicBezTo>
                  <a:cubicBezTo>
                    <a:pt x="483642" y="127263"/>
                    <a:pt x="486988" y="132935"/>
                    <a:pt x="489310" y="141205"/>
                  </a:cubicBezTo>
                  <a:lnTo>
                    <a:pt x="541204" y="330596"/>
                  </a:lnTo>
                  <a:cubicBezTo>
                    <a:pt x="533762" y="339344"/>
                    <a:pt x="518671" y="354586"/>
                    <a:pt x="510819" y="362309"/>
                  </a:cubicBezTo>
                  <a:cubicBezTo>
                    <a:pt x="502898" y="369964"/>
                    <a:pt x="497026" y="374953"/>
                    <a:pt x="488081" y="380694"/>
                  </a:cubicBezTo>
                  <a:cubicBezTo>
                    <a:pt x="479068" y="386436"/>
                    <a:pt x="468689" y="390878"/>
                    <a:pt x="458037" y="393885"/>
                  </a:cubicBezTo>
                  <a:cubicBezTo>
                    <a:pt x="452779" y="395389"/>
                    <a:pt x="432226" y="398670"/>
                    <a:pt x="416658" y="390741"/>
                  </a:cubicBezTo>
                  <a:cubicBezTo>
                    <a:pt x="410990" y="387871"/>
                    <a:pt x="404913" y="382676"/>
                    <a:pt x="400134" y="377140"/>
                  </a:cubicBezTo>
                  <a:cubicBezTo>
                    <a:pt x="400885" y="378097"/>
                    <a:pt x="401636" y="379122"/>
                    <a:pt x="402250" y="380148"/>
                  </a:cubicBezTo>
                  <a:cubicBezTo>
                    <a:pt x="402250" y="380148"/>
                    <a:pt x="402250" y="380148"/>
                    <a:pt x="402250" y="380148"/>
                  </a:cubicBezTo>
                  <a:cubicBezTo>
                    <a:pt x="402592" y="380694"/>
                    <a:pt x="402933" y="381241"/>
                    <a:pt x="403206" y="381788"/>
                  </a:cubicBezTo>
                  <a:cubicBezTo>
                    <a:pt x="406620" y="388008"/>
                    <a:pt x="408396" y="393885"/>
                    <a:pt x="408396" y="401472"/>
                  </a:cubicBezTo>
                  <a:cubicBezTo>
                    <a:pt x="408396" y="403454"/>
                    <a:pt x="408191" y="405368"/>
                    <a:pt x="407849" y="407213"/>
                  </a:cubicBezTo>
                  <a:cubicBezTo>
                    <a:pt x="407713" y="407965"/>
                    <a:pt x="407576" y="408785"/>
                    <a:pt x="407371" y="409537"/>
                  </a:cubicBezTo>
                  <a:cubicBezTo>
                    <a:pt x="407235" y="410084"/>
                    <a:pt x="407098" y="410562"/>
                    <a:pt x="406962" y="411041"/>
                  </a:cubicBezTo>
                  <a:cubicBezTo>
                    <a:pt x="406689" y="411793"/>
                    <a:pt x="406415" y="412544"/>
                    <a:pt x="406142" y="413296"/>
                  </a:cubicBezTo>
                  <a:cubicBezTo>
                    <a:pt x="406006" y="413706"/>
                    <a:pt x="405801" y="414116"/>
                    <a:pt x="405664" y="414526"/>
                  </a:cubicBezTo>
                  <a:cubicBezTo>
                    <a:pt x="405118" y="415620"/>
                    <a:pt x="404572" y="416713"/>
                    <a:pt x="403889" y="417739"/>
                  </a:cubicBezTo>
                  <a:cubicBezTo>
                    <a:pt x="403889" y="417739"/>
                    <a:pt x="403889" y="417739"/>
                    <a:pt x="403889" y="417739"/>
                  </a:cubicBezTo>
                  <a:cubicBezTo>
                    <a:pt x="402455" y="419857"/>
                    <a:pt x="400065" y="422796"/>
                    <a:pt x="396446" y="425735"/>
                  </a:cubicBezTo>
                  <a:cubicBezTo>
                    <a:pt x="395012" y="426897"/>
                    <a:pt x="393305" y="428059"/>
                    <a:pt x="391462" y="429221"/>
                  </a:cubicBezTo>
                  <a:cubicBezTo>
                    <a:pt x="388321" y="431135"/>
                    <a:pt x="384633" y="432980"/>
                    <a:pt x="380195" y="434484"/>
                  </a:cubicBezTo>
                  <a:cubicBezTo>
                    <a:pt x="396378" y="435099"/>
                    <a:pt x="411468" y="434620"/>
                    <a:pt x="425329" y="432912"/>
                  </a:cubicBezTo>
                  <a:cubicBezTo>
                    <a:pt x="441990" y="430861"/>
                    <a:pt x="454896" y="428606"/>
                    <a:pt x="469372" y="423070"/>
                  </a:cubicBezTo>
                  <a:cubicBezTo>
                    <a:pt x="483779" y="417465"/>
                    <a:pt x="500235" y="408580"/>
                    <a:pt x="513414" y="399763"/>
                  </a:cubicBezTo>
                  <a:cubicBezTo>
                    <a:pt x="519013" y="396004"/>
                    <a:pt x="523451" y="392792"/>
                    <a:pt x="527685" y="389443"/>
                  </a:cubicBezTo>
                  <a:cubicBezTo>
                    <a:pt x="527821" y="389169"/>
                    <a:pt x="527958" y="388964"/>
                    <a:pt x="528094" y="388691"/>
                  </a:cubicBezTo>
                  <a:cubicBezTo>
                    <a:pt x="536766" y="380899"/>
                    <a:pt x="547964" y="369964"/>
                    <a:pt x="554588" y="362651"/>
                  </a:cubicBezTo>
                  <a:cubicBezTo>
                    <a:pt x="563055" y="353150"/>
                    <a:pt x="571658" y="342557"/>
                    <a:pt x="580398" y="330801"/>
                  </a:cubicBezTo>
                  <a:cubicBezTo>
                    <a:pt x="589207" y="319045"/>
                    <a:pt x="598562" y="306127"/>
                    <a:pt x="608531" y="292048"/>
                  </a:cubicBezTo>
                  <a:cubicBezTo>
                    <a:pt x="620685" y="275166"/>
                    <a:pt x="631610" y="259104"/>
                    <a:pt x="641238" y="244000"/>
                  </a:cubicBezTo>
                  <a:cubicBezTo>
                    <a:pt x="650934" y="228895"/>
                    <a:pt x="659128" y="214542"/>
                    <a:pt x="665888" y="201009"/>
                  </a:cubicBezTo>
                  <a:cubicBezTo>
                    <a:pt x="672647" y="187477"/>
                    <a:pt x="677837" y="174696"/>
                    <a:pt x="681524" y="162667"/>
                  </a:cubicBezTo>
                  <a:cubicBezTo>
                    <a:pt x="685143" y="150637"/>
                    <a:pt x="686987" y="139155"/>
                    <a:pt x="686987" y="128356"/>
                  </a:cubicBezTo>
                  <a:cubicBezTo>
                    <a:pt x="686987" y="117557"/>
                    <a:pt x="684119" y="108604"/>
                    <a:pt x="678383" y="102384"/>
                  </a:cubicBezTo>
                  <a:lnTo>
                    <a:pt x="678315" y="102453"/>
                  </a:lnTo>
                  <a:close/>
                </a:path>
              </a:pathLst>
            </a:custGeom>
            <a:solidFill>
              <a:srgbClr val="FFFFFF"/>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119843" name="Freeform 75">
              <a:extLst>
                <a:ext uri="{FF2B5EF4-FFF2-40B4-BE49-F238E27FC236}">
                  <a16:creationId xmlns:a16="http://schemas.microsoft.com/office/drawing/2014/main" id="{52B93B0C-F35D-051A-7F40-7D24EA396D69}"/>
                </a:ext>
              </a:extLst>
            </p:cNvPr>
            <p:cNvSpPr>
              <a:spLocks/>
            </p:cNvSpPr>
            <p:nvPr/>
          </p:nvSpPr>
          <p:spPr bwMode="auto">
            <a:xfrm>
              <a:off x="6405121" y="4186784"/>
              <a:ext cx="2128154" cy="692712"/>
            </a:xfrm>
            <a:custGeom>
              <a:avLst/>
              <a:gdLst>
                <a:gd name="T0" fmla="*/ 462455 w 2119068"/>
                <a:gd name="T1" fmla="*/ 600141 h 686195"/>
                <a:gd name="T2" fmla="*/ 2137280 w 2119068"/>
                <a:gd name="T3" fmla="*/ 486399 h 686195"/>
                <a:gd name="T4" fmla="*/ 837928 w 2119068"/>
                <a:gd name="T5" fmla="*/ 474768 h 686195"/>
                <a:gd name="T6" fmla="*/ 23002 w 2119068"/>
                <a:gd name="T7" fmla="*/ 13952 h 686195"/>
                <a:gd name="T8" fmla="*/ 0 w 2119068"/>
                <a:gd name="T9" fmla="*/ 648 h 686195"/>
                <a:gd name="T10" fmla="*/ 462455 w 2119068"/>
                <a:gd name="T11" fmla="*/ 600141 h 6861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9068" h="686195">
                  <a:moveTo>
                    <a:pt x="458515" y="588902"/>
                  </a:moveTo>
                  <a:cubicBezTo>
                    <a:pt x="763121" y="749381"/>
                    <a:pt x="1543177" y="710765"/>
                    <a:pt x="2119069" y="477290"/>
                  </a:cubicBezTo>
                  <a:cubicBezTo>
                    <a:pt x="2034399" y="400468"/>
                    <a:pt x="1263766" y="528756"/>
                    <a:pt x="830789" y="465876"/>
                  </a:cubicBezTo>
                  <a:cubicBezTo>
                    <a:pt x="568108" y="427739"/>
                    <a:pt x="227106" y="221945"/>
                    <a:pt x="22806" y="13691"/>
                  </a:cubicBezTo>
                  <a:cubicBezTo>
                    <a:pt x="15500" y="6241"/>
                    <a:pt x="478" y="-2439"/>
                    <a:pt x="0" y="636"/>
                  </a:cubicBezTo>
                  <a:cubicBezTo>
                    <a:pt x="69170" y="243474"/>
                    <a:pt x="229291" y="468200"/>
                    <a:pt x="458515" y="588902"/>
                  </a:cubicBezTo>
                  <a:close/>
                </a:path>
              </a:pathLst>
            </a:custGeom>
            <a:solidFill>
              <a:srgbClr val="203D2D"/>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grpSp>
      <p:sp>
        <p:nvSpPr>
          <p:cNvPr id="113678" name="Text Placeholder 1">
            <a:extLst>
              <a:ext uri="{FF2B5EF4-FFF2-40B4-BE49-F238E27FC236}">
                <a16:creationId xmlns:a16="http://schemas.microsoft.com/office/drawing/2014/main" id="{89397D53-041C-EA21-DEAB-8187BBCA15E8}"/>
              </a:ext>
            </a:extLst>
          </p:cNvPr>
          <p:cNvSpPr>
            <a:spLocks noGrp="1" noChangeArrowheads="1"/>
          </p:cNvSpPr>
          <p:nvPr>
            <p:ph type="body" sz="quarter" idx="13"/>
          </p:nvPr>
        </p:nvSpPr>
        <p:spPr>
          <a:xfrm>
            <a:off x="647700" y="1638300"/>
            <a:ext cx="3429000" cy="4316413"/>
          </a:xfrm>
        </p:spPr>
        <p:txBody>
          <a:bodyPr/>
          <a:lstStyle/>
          <a:p>
            <a:pPr marL="0" indent="0" eaLnBrk="1" hangingPunct="1">
              <a:buFontTx/>
              <a:buNone/>
              <a:defRPr/>
            </a:pPr>
            <a:r>
              <a:rPr lang="en-US" altLang="en-US"/>
              <a:t>Those partnering with Olympic Connect will have access to shared regional technology. </a:t>
            </a:r>
          </a:p>
          <a:p>
            <a:pPr eaLnBrk="1" hangingPunct="1">
              <a:buFont typeface="Arial" panose="020B0604020202020204" pitchFamily="34" charset="0"/>
              <a:buChar char="•"/>
              <a:defRPr/>
            </a:pPr>
            <a:r>
              <a:rPr lang="en-US" altLang="en-US" b="1"/>
              <a:t>Resource directory </a:t>
            </a:r>
            <a:r>
              <a:rPr lang="en-US" altLang="en-US"/>
              <a:t>that is locally stewarded.</a:t>
            </a:r>
          </a:p>
          <a:p>
            <a:pPr eaLnBrk="1" hangingPunct="1">
              <a:buFont typeface="Arial" panose="020B0604020202020204" pitchFamily="34" charset="0"/>
              <a:buChar char="•"/>
              <a:defRPr/>
            </a:pPr>
            <a:r>
              <a:rPr lang="en-US" altLang="en-US" b="1"/>
              <a:t>Client management system </a:t>
            </a:r>
            <a:r>
              <a:rPr lang="en-US" altLang="en-US"/>
              <a:t>for tracking client data and outcomes. </a:t>
            </a:r>
          </a:p>
          <a:p>
            <a:pPr eaLnBrk="1" hangingPunct="1">
              <a:buFont typeface="Arial" panose="020B0604020202020204" pitchFamily="34" charset="0"/>
              <a:buChar char="•"/>
              <a:defRPr/>
            </a:pPr>
            <a:r>
              <a:rPr lang="en-US" altLang="en-US" b="1"/>
              <a:t>Referral and communication system </a:t>
            </a:r>
            <a:r>
              <a:rPr lang="en-US" altLang="en-US"/>
              <a:t>to both make and close the loop on referrals. </a:t>
            </a:r>
          </a:p>
        </p:txBody>
      </p:sp>
      <p:sp>
        <p:nvSpPr>
          <p:cNvPr id="119824" name="Title 2">
            <a:extLst>
              <a:ext uri="{FF2B5EF4-FFF2-40B4-BE49-F238E27FC236}">
                <a16:creationId xmlns:a16="http://schemas.microsoft.com/office/drawing/2014/main" id="{DDB6F1F2-085A-2F71-DEA7-B44CA3ECAAC5}"/>
              </a:ext>
            </a:extLst>
          </p:cNvPr>
          <p:cNvSpPr>
            <a:spLocks noGrp="1" noChangeArrowheads="1"/>
          </p:cNvSpPr>
          <p:nvPr>
            <p:ph type="title"/>
          </p:nvPr>
        </p:nvSpPr>
        <p:spPr>
          <a:xfrm>
            <a:off x="647700" y="647700"/>
            <a:ext cx="10896600" cy="723900"/>
          </a:xfrm>
        </p:spPr>
        <p:txBody>
          <a:bodyPr/>
          <a:lstStyle/>
          <a:p>
            <a:pPr eaLnBrk="1" hangingPunct="1"/>
            <a:r>
              <a:rPr lang="en-US" altLang="en-US"/>
              <a:t>How to partner</a:t>
            </a:r>
          </a:p>
        </p:txBody>
      </p:sp>
      <p:sp>
        <p:nvSpPr>
          <p:cNvPr id="119825" name="TextBox 5">
            <a:extLst>
              <a:ext uri="{FF2B5EF4-FFF2-40B4-BE49-F238E27FC236}">
                <a16:creationId xmlns:a16="http://schemas.microsoft.com/office/drawing/2014/main" id="{9C37C43C-E41B-017B-02B4-0944AFA2B233}"/>
              </a:ext>
            </a:extLst>
          </p:cNvPr>
          <p:cNvSpPr txBox="1">
            <a:spLocks noChangeArrowheads="1"/>
          </p:cNvSpPr>
          <p:nvPr/>
        </p:nvSpPr>
        <p:spPr bwMode="auto">
          <a:xfrm>
            <a:off x="5802313" y="1927225"/>
            <a:ext cx="1082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Law enforcement &amp; first responders</a:t>
            </a:r>
          </a:p>
        </p:txBody>
      </p:sp>
      <p:sp>
        <p:nvSpPr>
          <p:cNvPr id="119826" name="TextBox 6">
            <a:extLst>
              <a:ext uri="{FF2B5EF4-FFF2-40B4-BE49-F238E27FC236}">
                <a16:creationId xmlns:a16="http://schemas.microsoft.com/office/drawing/2014/main" id="{4E2D0324-9C17-A00A-D3DC-9C44A00EAC4C}"/>
              </a:ext>
            </a:extLst>
          </p:cNvPr>
          <p:cNvSpPr txBox="1">
            <a:spLocks noChangeArrowheads="1"/>
          </p:cNvSpPr>
          <p:nvPr/>
        </p:nvSpPr>
        <p:spPr bwMode="auto">
          <a:xfrm>
            <a:off x="7223125" y="1992313"/>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Hospitals</a:t>
            </a:r>
          </a:p>
        </p:txBody>
      </p:sp>
      <p:sp>
        <p:nvSpPr>
          <p:cNvPr id="119827" name="TextBox 7">
            <a:extLst>
              <a:ext uri="{FF2B5EF4-FFF2-40B4-BE49-F238E27FC236}">
                <a16:creationId xmlns:a16="http://schemas.microsoft.com/office/drawing/2014/main" id="{A252AF38-D6EB-5ABB-0DB2-7858E0CC4595}"/>
              </a:ext>
            </a:extLst>
          </p:cNvPr>
          <p:cNvSpPr txBox="1">
            <a:spLocks noChangeArrowheads="1"/>
          </p:cNvSpPr>
          <p:nvPr/>
        </p:nvSpPr>
        <p:spPr bwMode="auto">
          <a:xfrm>
            <a:off x="8420100" y="2003425"/>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Elected officials</a:t>
            </a:r>
          </a:p>
        </p:txBody>
      </p:sp>
      <p:sp>
        <p:nvSpPr>
          <p:cNvPr id="119828" name="TextBox 8">
            <a:extLst>
              <a:ext uri="{FF2B5EF4-FFF2-40B4-BE49-F238E27FC236}">
                <a16:creationId xmlns:a16="http://schemas.microsoft.com/office/drawing/2014/main" id="{C0735156-FC90-B0B5-6B1E-303C3CCE45CB}"/>
              </a:ext>
            </a:extLst>
          </p:cNvPr>
          <p:cNvSpPr txBox="1">
            <a:spLocks noChangeArrowheads="1"/>
          </p:cNvSpPr>
          <p:nvPr/>
        </p:nvSpPr>
        <p:spPr bwMode="auto">
          <a:xfrm>
            <a:off x="9170988" y="2689225"/>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Behavioral health</a:t>
            </a:r>
          </a:p>
        </p:txBody>
      </p:sp>
      <p:sp>
        <p:nvSpPr>
          <p:cNvPr id="119829" name="TextBox 9">
            <a:extLst>
              <a:ext uri="{FF2B5EF4-FFF2-40B4-BE49-F238E27FC236}">
                <a16:creationId xmlns:a16="http://schemas.microsoft.com/office/drawing/2014/main" id="{C35F61B4-6860-E352-D144-E50A9E0F6A07}"/>
              </a:ext>
            </a:extLst>
          </p:cNvPr>
          <p:cNvSpPr txBox="1">
            <a:spLocks noChangeArrowheads="1"/>
          </p:cNvSpPr>
          <p:nvPr/>
        </p:nvSpPr>
        <p:spPr bwMode="auto">
          <a:xfrm>
            <a:off x="10412413" y="2830513"/>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Community members</a:t>
            </a:r>
          </a:p>
        </p:txBody>
      </p:sp>
      <p:sp>
        <p:nvSpPr>
          <p:cNvPr id="119830" name="TextBox 10">
            <a:extLst>
              <a:ext uri="{FF2B5EF4-FFF2-40B4-BE49-F238E27FC236}">
                <a16:creationId xmlns:a16="http://schemas.microsoft.com/office/drawing/2014/main" id="{3B9C440C-E533-BFAB-25E0-8ADAF28954FD}"/>
              </a:ext>
            </a:extLst>
          </p:cNvPr>
          <p:cNvSpPr txBox="1">
            <a:spLocks noChangeArrowheads="1"/>
          </p:cNvSpPr>
          <p:nvPr/>
        </p:nvSpPr>
        <p:spPr bwMode="auto">
          <a:xfrm>
            <a:off x="9464675" y="3624263"/>
            <a:ext cx="1084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Schools &amp; colleges</a:t>
            </a:r>
          </a:p>
        </p:txBody>
      </p:sp>
      <p:sp>
        <p:nvSpPr>
          <p:cNvPr id="119831" name="TextBox 11">
            <a:extLst>
              <a:ext uri="{FF2B5EF4-FFF2-40B4-BE49-F238E27FC236}">
                <a16:creationId xmlns:a16="http://schemas.microsoft.com/office/drawing/2014/main" id="{D9E8E398-B483-807B-05A3-2F3E8CF08724}"/>
              </a:ext>
            </a:extLst>
          </p:cNvPr>
          <p:cNvSpPr txBox="1">
            <a:spLocks noChangeArrowheads="1"/>
          </p:cNvSpPr>
          <p:nvPr/>
        </p:nvSpPr>
        <p:spPr bwMode="auto">
          <a:xfrm>
            <a:off x="8986838" y="4484688"/>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Public </a:t>
            </a:r>
            <a:br>
              <a:rPr lang="en-US" altLang="en-US" sz="1200">
                <a:solidFill>
                  <a:schemeClr val="bg2"/>
                </a:solidFill>
              </a:rPr>
            </a:br>
            <a:r>
              <a:rPr lang="en-US" altLang="en-US" sz="1200">
                <a:solidFill>
                  <a:schemeClr val="bg2"/>
                </a:solidFill>
              </a:rPr>
              <a:t>health</a:t>
            </a:r>
          </a:p>
        </p:txBody>
      </p:sp>
      <p:sp>
        <p:nvSpPr>
          <p:cNvPr id="119832" name="TextBox 12">
            <a:extLst>
              <a:ext uri="{FF2B5EF4-FFF2-40B4-BE49-F238E27FC236}">
                <a16:creationId xmlns:a16="http://schemas.microsoft.com/office/drawing/2014/main" id="{40EF1B92-5399-CBAE-7EE1-22B277AB87A1}"/>
              </a:ext>
            </a:extLst>
          </p:cNvPr>
          <p:cNvSpPr txBox="1">
            <a:spLocks noChangeArrowheads="1"/>
          </p:cNvSpPr>
          <p:nvPr/>
        </p:nvSpPr>
        <p:spPr bwMode="auto">
          <a:xfrm>
            <a:off x="7402513" y="5067300"/>
            <a:ext cx="1779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Community-based &amp; social service organizations</a:t>
            </a:r>
          </a:p>
        </p:txBody>
      </p:sp>
      <p:sp>
        <p:nvSpPr>
          <p:cNvPr id="119833" name="TextBox 13">
            <a:extLst>
              <a:ext uri="{FF2B5EF4-FFF2-40B4-BE49-F238E27FC236}">
                <a16:creationId xmlns:a16="http://schemas.microsoft.com/office/drawing/2014/main" id="{7DD4F676-9AC0-7E45-0EF1-7020BC2763D0}"/>
              </a:ext>
            </a:extLst>
          </p:cNvPr>
          <p:cNvSpPr txBox="1">
            <a:spLocks noChangeArrowheads="1"/>
          </p:cNvSpPr>
          <p:nvPr/>
        </p:nvSpPr>
        <p:spPr bwMode="auto">
          <a:xfrm>
            <a:off x="6111875" y="5138738"/>
            <a:ext cx="1084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Health </a:t>
            </a:r>
            <a:br>
              <a:rPr lang="en-US" altLang="en-US" sz="1200">
                <a:solidFill>
                  <a:schemeClr val="tx2"/>
                </a:solidFill>
              </a:rPr>
            </a:br>
            <a:r>
              <a:rPr lang="en-US" altLang="en-US" sz="1200">
                <a:solidFill>
                  <a:schemeClr val="tx2"/>
                </a:solidFill>
              </a:rPr>
              <a:t>plans</a:t>
            </a:r>
          </a:p>
        </p:txBody>
      </p:sp>
      <p:sp>
        <p:nvSpPr>
          <p:cNvPr id="119834" name="TextBox 14">
            <a:extLst>
              <a:ext uri="{FF2B5EF4-FFF2-40B4-BE49-F238E27FC236}">
                <a16:creationId xmlns:a16="http://schemas.microsoft.com/office/drawing/2014/main" id="{5470D1E2-80F6-811B-E884-31A94ECDFC3C}"/>
              </a:ext>
            </a:extLst>
          </p:cNvPr>
          <p:cNvSpPr txBox="1">
            <a:spLocks noChangeArrowheads="1"/>
          </p:cNvSpPr>
          <p:nvPr/>
        </p:nvSpPr>
        <p:spPr bwMode="auto">
          <a:xfrm>
            <a:off x="5360988" y="4419600"/>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tx2"/>
                </a:solidFill>
              </a:rPr>
              <a:t>Tribes</a:t>
            </a:r>
          </a:p>
        </p:txBody>
      </p:sp>
      <p:sp>
        <p:nvSpPr>
          <p:cNvPr id="119835" name="TextBox 15">
            <a:extLst>
              <a:ext uri="{FF2B5EF4-FFF2-40B4-BE49-F238E27FC236}">
                <a16:creationId xmlns:a16="http://schemas.microsoft.com/office/drawing/2014/main" id="{6DAB57B0-CD4C-62B1-0E1D-CD14F15F8326}"/>
              </a:ext>
            </a:extLst>
          </p:cNvPr>
          <p:cNvSpPr txBox="1">
            <a:spLocks noChangeArrowheads="1"/>
          </p:cNvSpPr>
          <p:nvPr/>
        </p:nvSpPr>
        <p:spPr bwMode="auto">
          <a:xfrm>
            <a:off x="5032375" y="3287713"/>
            <a:ext cx="1201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Local government</a:t>
            </a:r>
          </a:p>
        </p:txBody>
      </p:sp>
      <p:grpSp>
        <p:nvGrpSpPr>
          <p:cNvPr id="119836" name="Graphic 17">
            <a:extLst>
              <a:ext uri="{FF2B5EF4-FFF2-40B4-BE49-F238E27FC236}">
                <a16:creationId xmlns:a16="http://schemas.microsoft.com/office/drawing/2014/main" id="{836B8240-3C69-9015-E50A-4141F6BFF9A5}"/>
              </a:ext>
            </a:extLst>
          </p:cNvPr>
          <p:cNvGrpSpPr>
            <a:grpSpLocks/>
          </p:cNvGrpSpPr>
          <p:nvPr/>
        </p:nvGrpSpPr>
        <p:grpSpPr bwMode="auto">
          <a:xfrm>
            <a:off x="4381500" y="2159000"/>
            <a:ext cx="1152525" cy="973138"/>
            <a:chOff x="4381469" y="2159123"/>
            <a:chExt cx="1152019" cy="973552"/>
          </a:xfrm>
        </p:grpSpPr>
        <p:sp>
          <p:nvSpPr>
            <p:cNvPr id="119838" name="Freeform 77">
              <a:extLst>
                <a:ext uri="{FF2B5EF4-FFF2-40B4-BE49-F238E27FC236}">
                  <a16:creationId xmlns:a16="http://schemas.microsoft.com/office/drawing/2014/main" id="{F47719D0-9F6F-CC99-22D9-DC20FDCD352F}"/>
                </a:ext>
              </a:extLst>
            </p:cNvPr>
            <p:cNvSpPr>
              <a:spLocks/>
            </p:cNvSpPr>
            <p:nvPr/>
          </p:nvSpPr>
          <p:spPr bwMode="auto">
            <a:xfrm>
              <a:off x="4381469" y="2159123"/>
              <a:ext cx="1152019" cy="973487"/>
            </a:xfrm>
            <a:custGeom>
              <a:avLst/>
              <a:gdLst>
                <a:gd name="T0" fmla="*/ 667352 w 1152019"/>
                <a:gd name="T1" fmla="*/ 4563 h 973487"/>
                <a:gd name="T2" fmla="*/ 1151814 w 1152019"/>
                <a:gd name="T3" fmla="*/ 466385 h 973487"/>
                <a:gd name="T4" fmla="*/ 340348 w 1152019"/>
                <a:gd name="T5" fmla="*/ 971267 h 973487"/>
                <a:gd name="T6" fmla="*/ 7541 w 1152019"/>
                <a:gd name="T7" fmla="*/ 701842 h 973487"/>
                <a:gd name="T8" fmla="*/ 109760 w 1152019"/>
                <a:gd name="T9" fmla="*/ 220882 h 973487"/>
                <a:gd name="T10" fmla="*/ 318635 w 1152019"/>
                <a:gd name="T11" fmla="*/ 48100 h 973487"/>
                <a:gd name="T12" fmla="*/ 667352 w 1152019"/>
                <a:gd name="T13" fmla="*/ 4563 h 973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2019" h="973487">
                  <a:moveTo>
                    <a:pt x="667352" y="4563"/>
                  </a:moveTo>
                  <a:cubicBezTo>
                    <a:pt x="831434" y="35319"/>
                    <a:pt x="1161441" y="241113"/>
                    <a:pt x="1151814" y="466385"/>
                  </a:cubicBezTo>
                  <a:cubicBezTo>
                    <a:pt x="1140820" y="723918"/>
                    <a:pt x="547790" y="948644"/>
                    <a:pt x="340348" y="971267"/>
                  </a:cubicBezTo>
                  <a:cubicBezTo>
                    <a:pt x="132975" y="993890"/>
                    <a:pt x="51173" y="839357"/>
                    <a:pt x="7541" y="701842"/>
                  </a:cubicBezTo>
                  <a:cubicBezTo>
                    <a:pt x="-9666" y="647574"/>
                    <a:pt x="-5706" y="403233"/>
                    <a:pt x="109760" y="220882"/>
                  </a:cubicBezTo>
                  <a:cubicBezTo>
                    <a:pt x="162610" y="137430"/>
                    <a:pt x="244753" y="89724"/>
                    <a:pt x="318635" y="48100"/>
                  </a:cubicBezTo>
                  <a:cubicBezTo>
                    <a:pt x="428910" y="-14028"/>
                    <a:pt x="643863" y="120"/>
                    <a:pt x="667352" y="4563"/>
                  </a:cubicBezTo>
                  <a:close/>
                </a:path>
              </a:pathLst>
            </a:custGeom>
            <a:solidFill>
              <a:srgbClr val="545244"/>
            </a:solidFill>
            <a:ln>
              <a:noFill/>
            </a:ln>
            <a:extLst>
              <a:ext uri="{91240B29-F687-4F45-9708-019B960494DF}">
                <a14:hiddenLine xmlns:a14="http://schemas.microsoft.com/office/drawing/2010/main" w="6819" cap="flat">
                  <a:solidFill>
                    <a:srgbClr val="000000"/>
                  </a:solidFill>
                  <a:prstDash val="solid"/>
                  <a:miter lim="800000"/>
                  <a:headEnd/>
                  <a:tailEnd/>
                </a14:hiddenLine>
              </a:ext>
            </a:extLst>
          </p:spPr>
          <p:txBody>
            <a:bodyPr anchor="ctr"/>
            <a:lstStyle/>
            <a:p>
              <a:endParaRPr lang="en-US"/>
            </a:p>
          </p:txBody>
        </p:sp>
        <p:sp>
          <p:nvSpPr>
            <p:cNvPr id="79" name="Freeform 78">
              <a:extLst>
                <a:ext uri="{FF2B5EF4-FFF2-40B4-BE49-F238E27FC236}">
                  <a16:creationId xmlns:a16="http://schemas.microsoft.com/office/drawing/2014/main" id="{E8DF2AC5-1F88-E053-95F8-2D61390D7FAB}"/>
                </a:ext>
              </a:extLst>
            </p:cNvPr>
            <p:cNvSpPr/>
            <p:nvPr/>
          </p:nvSpPr>
          <p:spPr>
            <a:xfrm>
              <a:off x="4429073" y="2962740"/>
              <a:ext cx="709301" cy="169935"/>
            </a:xfrm>
            <a:custGeom>
              <a:avLst/>
              <a:gdLst>
                <a:gd name="connsiteX0" fmla="*/ 708837 w 708905"/>
                <a:gd name="connsiteY0" fmla="*/ 33764 h 169462"/>
                <a:gd name="connsiteX1" fmla="*/ 292111 w 708905"/>
                <a:gd name="connsiteY1" fmla="*/ 167246 h 169462"/>
                <a:gd name="connsiteX2" fmla="*/ 0 w 708905"/>
                <a:gd name="connsiteY2" fmla="*/ 0 h 169462"/>
                <a:gd name="connsiteX3" fmla="*/ 121679 w 708905"/>
                <a:gd name="connsiteY3" fmla="*/ 33285 h 169462"/>
                <a:gd name="connsiteX4" fmla="*/ 291770 w 708905"/>
                <a:gd name="connsiteY4" fmla="*/ 71970 h 169462"/>
                <a:gd name="connsiteX5" fmla="*/ 708905 w 708905"/>
                <a:gd name="connsiteY5" fmla="*/ 33832 h 16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905" h="169462">
                  <a:moveTo>
                    <a:pt x="708837" y="33764"/>
                  </a:moveTo>
                  <a:cubicBezTo>
                    <a:pt x="550286" y="107920"/>
                    <a:pt x="383609" y="157199"/>
                    <a:pt x="292111" y="167246"/>
                  </a:cubicBezTo>
                  <a:cubicBezTo>
                    <a:pt x="136018" y="184264"/>
                    <a:pt x="51075" y="100881"/>
                    <a:pt x="0" y="0"/>
                  </a:cubicBezTo>
                  <a:cubicBezTo>
                    <a:pt x="51894" y="19547"/>
                    <a:pt x="53670" y="8202"/>
                    <a:pt x="121679" y="33285"/>
                  </a:cubicBezTo>
                  <a:cubicBezTo>
                    <a:pt x="195082" y="60419"/>
                    <a:pt x="113963" y="95208"/>
                    <a:pt x="291770" y="71970"/>
                  </a:cubicBezTo>
                  <a:cubicBezTo>
                    <a:pt x="450594" y="51260"/>
                    <a:pt x="664863" y="36702"/>
                    <a:pt x="708905" y="33832"/>
                  </a:cubicBezTo>
                  <a:close/>
                </a:path>
              </a:pathLst>
            </a:custGeom>
            <a:solidFill>
              <a:schemeClr val="accent5">
                <a:lumMod val="75000"/>
              </a:schemeClr>
            </a:solidFill>
            <a:ln w="6819" cap="flat">
              <a:noFill/>
              <a:prstDash val="solid"/>
              <a:miter/>
            </a:ln>
          </p:spPr>
          <p:txBody>
            <a:bodyPr anchor="ctr"/>
            <a:lstStyle/>
            <a:p>
              <a:pPr eaLnBrk="1" fontAlgn="auto" hangingPunct="1">
                <a:spcBef>
                  <a:spcPts val="0"/>
                </a:spcBef>
                <a:spcAft>
                  <a:spcPts val="0"/>
                </a:spcAft>
                <a:defRPr/>
              </a:pPr>
              <a:endParaRPr lang="en-US">
                <a:solidFill>
                  <a:schemeClr val="accent5">
                    <a:lumMod val="75000"/>
                  </a:schemeClr>
                </a:solidFill>
                <a:latin typeface="+mn-lt"/>
              </a:endParaRPr>
            </a:p>
          </p:txBody>
        </p:sp>
      </p:grpSp>
      <p:sp>
        <p:nvSpPr>
          <p:cNvPr id="119837" name="TextBox 79">
            <a:extLst>
              <a:ext uri="{FF2B5EF4-FFF2-40B4-BE49-F238E27FC236}">
                <a16:creationId xmlns:a16="http://schemas.microsoft.com/office/drawing/2014/main" id="{3957069A-7524-A1B2-2427-8B0FE319E66D}"/>
              </a:ext>
            </a:extLst>
          </p:cNvPr>
          <p:cNvSpPr txBox="1">
            <a:spLocks noChangeArrowheads="1"/>
          </p:cNvSpPr>
          <p:nvPr/>
        </p:nvSpPr>
        <p:spPr bwMode="auto">
          <a:xfrm>
            <a:off x="4381500" y="2427288"/>
            <a:ext cx="108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ctr" eaLnBrk="1" hangingPunct="1"/>
            <a:r>
              <a:rPr lang="en-US" altLang="en-US" sz="1200">
                <a:solidFill>
                  <a:schemeClr val="bg2"/>
                </a:solidFill>
              </a:rPr>
              <a:t>Physical health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0" descr="A black background with white dots&#10;&#10;Description automatically generated">
            <a:extLst>
              <a:ext uri="{FF2B5EF4-FFF2-40B4-BE49-F238E27FC236}">
                <a16:creationId xmlns:a16="http://schemas.microsoft.com/office/drawing/2014/main" id="{10D005D3-BC12-0A2A-3080-1C47F385A79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F3514F3A-3019-7294-EE5F-0A57FF8C49FE}"/>
              </a:ext>
            </a:extLst>
          </p:cNvPr>
          <p:cNvCxnSpPr>
            <a:cxnSpLocks/>
          </p:cNvCxnSpPr>
          <p:nvPr/>
        </p:nvCxnSpPr>
        <p:spPr>
          <a:xfrm flipV="1">
            <a:off x="4819650" y="1336675"/>
            <a:ext cx="0" cy="1501775"/>
          </a:xfrm>
          <a:prstGeom prst="line">
            <a:avLst/>
          </a:prstGeom>
          <a:ln w="44450">
            <a:solidFill>
              <a:schemeClr val="accent6"/>
            </a:solidFill>
          </a:ln>
        </p:spPr>
        <p:style>
          <a:lnRef idx="2">
            <a:schemeClr val="accent1"/>
          </a:lnRef>
          <a:fillRef idx="0">
            <a:schemeClr val="accent1"/>
          </a:fillRef>
          <a:effectRef idx="1">
            <a:schemeClr val="accent1"/>
          </a:effectRef>
          <a:fontRef idx="minor">
            <a:schemeClr val="tx1"/>
          </a:fontRef>
        </p:style>
      </p:cxnSp>
      <p:sp>
        <p:nvSpPr>
          <p:cNvPr id="121860" name="TextBox 11">
            <a:extLst>
              <a:ext uri="{FF2B5EF4-FFF2-40B4-BE49-F238E27FC236}">
                <a16:creationId xmlns:a16="http://schemas.microsoft.com/office/drawing/2014/main" id="{16471173-A341-6DB4-D5A1-62C18E69D2A6}"/>
              </a:ext>
            </a:extLst>
          </p:cNvPr>
          <p:cNvSpPr txBox="1">
            <a:spLocks noChangeArrowheads="1"/>
          </p:cNvSpPr>
          <p:nvPr/>
        </p:nvSpPr>
        <p:spPr bwMode="auto">
          <a:xfrm>
            <a:off x="1884363" y="1851025"/>
            <a:ext cx="25479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eaLnBrk="1" hangingPunct="1"/>
            <a:r>
              <a:rPr lang="en-US" altLang="en-US" sz="1600" b="1">
                <a:solidFill>
                  <a:srgbClr val="536C67"/>
                </a:solidFill>
              </a:rPr>
              <a:t>NOV-DEC 2024</a:t>
            </a:r>
          </a:p>
          <a:p>
            <a:pPr eaLnBrk="1" hangingPunct="1"/>
            <a:r>
              <a:rPr lang="en-US" altLang="en-US" sz="1600">
                <a:latin typeface="Arial Nova Light" panose="020B0304020202020204" pitchFamily="34" charset="0"/>
              </a:rPr>
              <a:t>Care coordination &amp; Expand and Enhance resources partner contracting.</a:t>
            </a:r>
          </a:p>
        </p:txBody>
      </p:sp>
      <p:sp>
        <p:nvSpPr>
          <p:cNvPr id="121861" name="TextBox 14">
            <a:extLst>
              <a:ext uri="{FF2B5EF4-FFF2-40B4-BE49-F238E27FC236}">
                <a16:creationId xmlns:a16="http://schemas.microsoft.com/office/drawing/2014/main" id="{781E1BED-8B8F-AFA9-EC36-A123D32BF727}"/>
              </a:ext>
            </a:extLst>
          </p:cNvPr>
          <p:cNvSpPr txBox="1">
            <a:spLocks noChangeArrowheads="1"/>
          </p:cNvSpPr>
          <p:nvPr/>
        </p:nvSpPr>
        <p:spPr bwMode="auto">
          <a:xfrm>
            <a:off x="1104900" y="5289550"/>
            <a:ext cx="2452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r" eaLnBrk="1" hangingPunct="1"/>
            <a:r>
              <a:rPr lang="en-US" altLang="en-US" sz="1600" b="1">
                <a:solidFill>
                  <a:srgbClr val="536C67"/>
                </a:solidFill>
              </a:rPr>
              <a:t>NOV-DEC 2024</a:t>
            </a:r>
          </a:p>
          <a:p>
            <a:pPr algn="r" eaLnBrk="1" hangingPunct="1"/>
            <a:r>
              <a:rPr lang="en-US" altLang="en-US" sz="1600">
                <a:latin typeface="Arial Nova Light" panose="020B0304020202020204" pitchFamily="34" charset="0"/>
              </a:rPr>
              <a:t>Care Coordination Partner training.</a:t>
            </a:r>
          </a:p>
        </p:txBody>
      </p:sp>
      <p:sp>
        <p:nvSpPr>
          <p:cNvPr id="121862" name="TextBox 15">
            <a:extLst>
              <a:ext uri="{FF2B5EF4-FFF2-40B4-BE49-F238E27FC236}">
                <a16:creationId xmlns:a16="http://schemas.microsoft.com/office/drawing/2014/main" id="{F59D83CE-77DB-6A88-7A2E-5BB4A7AE809E}"/>
              </a:ext>
            </a:extLst>
          </p:cNvPr>
          <p:cNvSpPr txBox="1">
            <a:spLocks noChangeArrowheads="1"/>
          </p:cNvSpPr>
          <p:nvPr/>
        </p:nvSpPr>
        <p:spPr bwMode="auto">
          <a:xfrm>
            <a:off x="4937125" y="1255713"/>
            <a:ext cx="2549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eaLnBrk="1" hangingPunct="1"/>
            <a:r>
              <a:rPr lang="en-US" altLang="en-US" sz="1600" b="1">
                <a:solidFill>
                  <a:srgbClr val="536C67"/>
                </a:solidFill>
              </a:rPr>
              <a:t>EARLY 2025</a:t>
            </a:r>
          </a:p>
          <a:p>
            <a:pPr eaLnBrk="1" hangingPunct="1"/>
            <a:r>
              <a:rPr lang="en-US" altLang="en-US" sz="1600">
                <a:latin typeface="Arial Nova Light" panose="020B0304020202020204" pitchFamily="34" charset="0"/>
              </a:rPr>
              <a:t>Launch Olympic Connect. </a:t>
            </a:r>
          </a:p>
        </p:txBody>
      </p:sp>
      <p:sp>
        <p:nvSpPr>
          <p:cNvPr id="121863" name="TextBox 16">
            <a:extLst>
              <a:ext uri="{FF2B5EF4-FFF2-40B4-BE49-F238E27FC236}">
                <a16:creationId xmlns:a16="http://schemas.microsoft.com/office/drawing/2014/main" id="{B68F0C3D-597D-47D0-BF48-ADB194D441BA}"/>
              </a:ext>
            </a:extLst>
          </p:cNvPr>
          <p:cNvSpPr txBox="1">
            <a:spLocks noChangeArrowheads="1"/>
          </p:cNvSpPr>
          <p:nvPr/>
        </p:nvSpPr>
        <p:spPr bwMode="auto">
          <a:xfrm>
            <a:off x="7537450" y="5761038"/>
            <a:ext cx="2549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r" eaLnBrk="1" hangingPunct="1"/>
            <a:r>
              <a:rPr lang="en-US" altLang="en-US" sz="1600" b="1">
                <a:solidFill>
                  <a:srgbClr val="536C67"/>
                </a:solidFill>
              </a:rPr>
              <a:t>2028</a:t>
            </a:r>
          </a:p>
          <a:p>
            <a:pPr algn="r" eaLnBrk="1" hangingPunct="1"/>
            <a:r>
              <a:rPr lang="en-US" altLang="en-US" sz="1600">
                <a:latin typeface="Arial Nova Light" panose="020B0304020202020204" pitchFamily="34" charset="0"/>
              </a:rPr>
              <a:t>Social care network.</a:t>
            </a:r>
          </a:p>
        </p:txBody>
      </p:sp>
      <p:sp>
        <p:nvSpPr>
          <p:cNvPr id="121864" name="TextBox 17">
            <a:extLst>
              <a:ext uri="{FF2B5EF4-FFF2-40B4-BE49-F238E27FC236}">
                <a16:creationId xmlns:a16="http://schemas.microsoft.com/office/drawing/2014/main" id="{816A17B4-863E-53E3-831C-DFFD84A030DB}"/>
              </a:ext>
            </a:extLst>
          </p:cNvPr>
          <p:cNvSpPr txBox="1">
            <a:spLocks noChangeArrowheads="1"/>
          </p:cNvSpPr>
          <p:nvPr/>
        </p:nvSpPr>
        <p:spPr bwMode="auto">
          <a:xfrm>
            <a:off x="8928100" y="1419225"/>
            <a:ext cx="2247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eaLnBrk="1" hangingPunct="1"/>
            <a:r>
              <a:rPr lang="en-US" altLang="en-US" sz="1600" b="1">
                <a:solidFill>
                  <a:srgbClr val="536C67"/>
                </a:solidFill>
              </a:rPr>
              <a:t>MID- 2026</a:t>
            </a:r>
          </a:p>
          <a:p>
            <a:pPr eaLnBrk="1" hangingPunct="1"/>
            <a:r>
              <a:rPr lang="en-US" altLang="en-US" sz="1600">
                <a:latin typeface="Arial Nova Light" panose="020B0304020202020204" pitchFamily="34" charset="0"/>
              </a:rPr>
              <a:t>Fully functioning, mature hub.</a:t>
            </a:r>
          </a:p>
        </p:txBody>
      </p:sp>
      <p:sp>
        <p:nvSpPr>
          <p:cNvPr id="121865" name="Title 18">
            <a:extLst>
              <a:ext uri="{FF2B5EF4-FFF2-40B4-BE49-F238E27FC236}">
                <a16:creationId xmlns:a16="http://schemas.microsoft.com/office/drawing/2014/main" id="{CCB3F832-D40F-B799-9302-73148CF01B41}"/>
              </a:ext>
            </a:extLst>
          </p:cNvPr>
          <p:cNvSpPr>
            <a:spLocks noGrp="1" noChangeArrowheads="1"/>
          </p:cNvSpPr>
          <p:nvPr>
            <p:ph type="title"/>
          </p:nvPr>
        </p:nvSpPr>
        <p:spPr>
          <a:xfrm>
            <a:off x="647700" y="647700"/>
            <a:ext cx="10896600" cy="723900"/>
          </a:xfrm>
        </p:spPr>
        <p:txBody>
          <a:bodyPr/>
          <a:lstStyle/>
          <a:p>
            <a:pPr eaLnBrk="1" hangingPunct="1"/>
            <a:r>
              <a:rPr lang="en-US" altLang="en-US"/>
              <a:t>Timeline</a:t>
            </a:r>
          </a:p>
        </p:txBody>
      </p:sp>
      <p:cxnSp>
        <p:nvCxnSpPr>
          <p:cNvPr id="20" name="Straight Connector 19">
            <a:extLst>
              <a:ext uri="{FF2B5EF4-FFF2-40B4-BE49-F238E27FC236}">
                <a16:creationId xmlns:a16="http://schemas.microsoft.com/office/drawing/2014/main" id="{80F200A8-9019-AAAF-A021-3FB9F665EEDF}"/>
              </a:ext>
            </a:extLst>
          </p:cNvPr>
          <p:cNvCxnSpPr>
            <a:cxnSpLocks/>
          </p:cNvCxnSpPr>
          <p:nvPr/>
        </p:nvCxnSpPr>
        <p:spPr>
          <a:xfrm flipV="1">
            <a:off x="1797050" y="1924050"/>
            <a:ext cx="0" cy="1282700"/>
          </a:xfrm>
          <a:prstGeom prst="line">
            <a:avLst/>
          </a:prstGeom>
          <a:ln w="444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2069565-A7D8-1686-0218-C13B7EFD29F4}"/>
              </a:ext>
            </a:extLst>
          </p:cNvPr>
          <p:cNvCxnSpPr>
            <a:cxnSpLocks/>
          </p:cNvCxnSpPr>
          <p:nvPr/>
        </p:nvCxnSpPr>
        <p:spPr>
          <a:xfrm flipV="1">
            <a:off x="3606800" y="4692650"/>
            <a:ext cx="0" cy="1573213"/>
          </a:xfrm>
          <a:prstGeom prst="line">
            <a:avLst/>
          </a:prstGeom>
          <a:ln w="444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FE4347C-6903-B506-022C-71F259E9B1DE}"/>
              </a:ext>
            </a:extLst>
          </p:cNvPr>
          <p:cNvCxnSpPr>
            <a:cxnSpLocks/>
          </p:cNvCxnSpPr>
          <p:nvPr/>
        </p:nvCxnSpPr>
        <p:spPr>
          <a:xfrm flipV="1">
            <a:off x="8836025" y="1504950"/>
            <a:ext cx="0" cy="1701800"/>
          </a:xfrm>
          <a:prstGeom prst="line">
            <a:avLst/>
          </a:prstGeom>
          <a:ln w="444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6EAEAC6-2B0E-8D76-DE94-E2B992DB7C1E}"/>
              </a:ext>
            </a:extLst>
          </p:cNvPr>
          <p:cNvCxnSpPr>
            <a:cxnSpLocks/>
          </p:cNvCxnSpPr>
          <p:nvPr/>
        </p:nvCxnSpPr>
        <p:spPr>
          <a:xfrm flipV="1">
            <a:off x="10152063" y="4833938"/>
            <a:ext cx="0" cy="1420812"/>
          </a:xfrm>
          <a:prstGeom prst="line">
            <a:avLst/>
          </a:prstGeom>
          <a:ln w="44450">
            <a:solidFill>
              <a:schemeClr val="accent6"/>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01F8549A-A98B-E3C2-43E0-7D9BE93575C3}"/>
              </a:ext>
            </a:extLst>
          </p:cNvPr>
          <p:cNvSpPr/>
          <p:nvPr/>
        </p:nvSpPr>
        <p:spPr>
          <a:xfrm>
            <a:off x="0" y="0"/>
            <a:ext cx="12192000" cy="6858000"/>
          </a:xfrm>
          <a:prstGeom prst="rect">
            <a:avLst/>
          </a:prstGeom>
          <a:noFill/>
          <a:ln w="381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121871" name="Picture 45" descr="A grey oval with black border&#10;&#10;Description automatically generated">
            <a:extLst>
              <a:ext uri="{FF2B5EF4-FFF2-40B4-BE49-F238E27FC236}">
                <a16:creationId xmlns:a16="http://schemas.microsoft.com/office/drawing/2014/main" id="{F5193F1D-0C2F-1ED8-0164-AD46FDAEB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3357563"/>
            <a:ext cx="1193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2" name="Picture 47" descr="A grey oval with a black border&#10;&#10;Description automatically generated">
            <a:extLst>
              <a:ext uri="{FF2B5EF4-FFF2-40B4-BE49-F238E27FC236}">
                <a16:creationId xmlns:a16="http://schemas.microsoft.com/office/drawing/2014/main" id="{0EB80941-73E7-765B-E9D5-388663854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063" y="3757613"/>
            <a:ext cx="11779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3" name="Picture 49" descr="A green oval object with black background&#10;&#10;Description automatically generated">
            <a:extLst>
              <a:ext uri="{FF2B5EF4-FFF2-40B4-BE49-F238E27FC236}">
                <a16:creationId xmlns:a16="http://schemas.microsoft.com/office/drawing/2014/main" id="{08CED1D1-32DF-40B8-38B8-8B5E8F83A9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150" y="3028950"/>
            <a:ext cx="11414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4" name="Picture 51" descr="A green oval object with a black background&#10;&#10;Description automatically generated">
            <a:extLst>
              <a:ext uri="{FF2B5EF4-FFF2-40B4-BE49-F238E27FC236}">
                <a16:creationId xmlns:a16="http://schemas.microsoft.com/office/drawing/2014/main" id="{00C9C039-E807-5105-2138-C6AF5DF0C7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0725" y="3327400"/>
            <a:ext cx="10636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5" name="Picture 53" descr="A yellow and black object&#10;&#10;Description automatically generated">
            <a:extLst>
              <a:ext uri="{FF2B5EF4-FFF2-40B4-BE49-F238E27FC236}">
                <a16:creationId xmlns:a16="http://schemas.microsoft.com/office/drawing/2014/main" id="{160040E5-52FC-E3CC-3247-BC3921D8D4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4588" y="4324350"/>
            <a:ext cx="7048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Connector 60">
            <a:extLst>
              <a:ext uri="{FF2B5EF4-FFF2-40B4-BE49-F238E27FC236}">
                <a16:creationId xmlns:a16="http://schemas.microsoft.com/office/drawing/2014/main" id="{484BDE0C-CB21-2B8F-A378-09319E8B283E}"/>
              </a:ext>
            </a:extLst>
          </p:cNvPr>
          <p:cNvCxnSpPr>
            <a:cxnSpLocks/>
          </p:cNvCxnSpPr>
          <p:nvPr/>
        </p:nvCxnSpPr>
        <p:spPr>
          <a:xfrm flipV="1">
            <a:off x="6575425" y="5106988"/>
            <a:ext cx="0" cy="1158875"/>
          </a:xfrm>
          <a:prstGeom prst="line">
            <a:avLst/>
          </a:prstGeom>
          <a:ln w="44450">
            <a:solidFill>
              <a:schemeClr val="accent6"/>
            </a:solidFill>
          </a:ln>
        </p:spPr>
        <p:style>
          <a:lnRef idx="2">
            <a:schemeClr val="accent1"/>
          </a:lnRef>
          <a:fillRef idx="0">
            <a:schemeClr val="accent1"/>
          </a:fillRef>
          <a:effectRef idx="1">
            <a:schemeClr val="accent1"/>
          </a:effectRef>
          <a:fontRef idx="minor">
            <a:schemeClr val="tx1"/>
          </a:fontRef>
        </p:style>
      </p:cxnSp>
      <p:sp>
        <p:nvSpPr>
          <p:cNvPr id="121877" name="TextBox 63">
            <a:extLst>
              <a:ext uri="{FF2B5EF4-FFF2-40B4-BE49-F238E27FC236}">
                <a16:creationId xmlns:a16="http://schemas.microsoft.com/office/drawing/2014/main" id="{DBDA5A71-C023-DCFD-10EB-E78AE60590FC}"/>
              </a:ext>
            </a:extLst>
          </p:cNvPr>
          <p:cNvSpPr txBox="1">
            <a:spLocks noChangeArrowheads="1"/>
          </p:cNvSpPr>
          <p:nvPr/>
        </p:nvSpPr>
        <p:spPr bwMode="auto">
          <a:xfrm>
            <a:off x="3976688" y="5519738"/>
            <a:ext cx="2549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ova" panose="020B0504020202020204" pitchFamily="34" charset="0"/>
              </a:defRPr>
            </a:lvl1pPr>
            <a:lvl2pPr marL="742950" indent="-285750">
              <a:defRPr>
                <a:solidFill>
                  <a:schemeClr val="tx1"/>
                </a:solidFill>
                <a:latin typeface="Arial Nova" panose="020B0504020202020204" pitchFamily="34" charset="0"/>
              </a:defRPr>
            </a:lvl2pPr>
            <a:lvl3pPr marL="1143000" indent="-228600">
              <a:defRPr>
                <a:solidFill>
                  <a:schemeClr val="tx1"/>
                </a:solidFill>
                <a:latin typeface="Arial Nova" panose="020B0504020202020204" pitchFamily="34" charset="0"/>
              </a:defRPr>
            </a:lvl3pPr>
            <a:lvl4pPr marL="1600200" indent="-228600">
              <a:defRPr>
                <a:solidFill>
                  <a:schemeClr val="tx1"/>
                </a:solidFill>
                <a:latin typeface="Arial Nova" panose="020B0504020202020204" pitchFamily="34" charset="0"/>
              </a:defRPr>
            </a:lvl4pPr>
            <a:lvl5pPr marL="2057400" indent="-228600">
              <a:defRPr>
                <a:solidFill>
                  <a:schemeClr val="tx1"/>
                </a:solidFill>
                <a:latin typeface="Arial Nova" panose="020B0504020202020204" pitchFamily="34" charset="0"/>
              </a:defRPr>
            </a:lvl5pPr>
            <a:lvl6pPr marL="2514600" indent="-228600" eaLnBrk="0" fontAlgn="base" hangingPunct="0">
              <a:spcBef>
                <a:spcPct val="0"/>
              </a:spcBef>
              <a:spcAft>
                <a:spcPct val="0"/>
              </a:spcAft>
              <a:defRPr>
                <a:solidFill>
                  <a:schemeClr val="tx1"/>
                </a:solidFill>
                <a:latin typeface="Arial Nova" panose="020B0504020202020204" pitchFamily="34" charset="0"/>
              </a:defRPr>
            </a:lvl6pPr>
            <a:lvl7pPr marL="2971800" indent="-228600" eaLnBrk="0" fontAlgn="base" hangingPunct="0">
              <a:spcBef>
                <a:spcPct val="0"/>
              </a:spcBef>
              <a:spcAft>
                <a:spcPct val="0"/>
              </a:spcAft>
              <a:defRPr>
                <a:solidFill>
                  <a:schemeClr val="tx1"/>
                </a:solidFill>
                <a:latin typeface="Arial Nova" panose="020B0504020202020204" pitchFamily="34" charset="0"/>
              </a:defRPr>
            </a:lvl7pPr>
            <a:lvl8pPr marL="3429000" indent="-228600" eaLnBrk="0" fontAlgn="base" hangingPunct="0">
              <a:spcBef>
                <a:spcPct val="0"/>
              </a:spcBef>
              <a:spcAft>
                <a:spcPct val="0"/>
              </a:spcAft>
              <a:defRPr>
                <a:solidFill>
                  <a:schemeClr val="tx1"/>
                </a:solidFill>
                <a:latin typeface="Arial Nova" panose="020B0504020202020204" pitchFamily="34" charset="0"/>
              </a:defRPr>
            </a:lvl8pPr>
            <a:lvl9pPr marL="3886200" indent="-228600" eaLnBrk="0" fontAlgn="base" hangingPunct="0">
              <a:spcBef>
                <a:spcPct val="0"/>
              </a:spcBef>
              <a:spcAft>
                <a:spcPct val="0"/>
              </a:spcAft>
              <a:defRPr>
                <a:solidFill>
                  <a:schemeClr val="tx1"/>
                </a:solidFill>
                <a:latin typeface="Arial Nova" panose="020B0504020202020204" pitchFamily="34" charset="0"/>
              </a:defRPr>
            </a:lvl9pPr>
          </a:lstStyle>
          <a:p>
            <a:pPr algn="r" eaLnBrk="1" hangingPunct="1"/>
            <a:r>
              <a:rPr lang="en-US" altLang="en-US" sz="1600" b="1">
                <a:solidFill>
                  <a:srgbClr val="536C67"/>
                </a:solidFill>
              </a:rPr>
              <a:t>MID-LATE 2025</a:t>
            </a:r>
          </a:p>
          <a:p>
            <a:pPr algn="r" eaLnBrk="1" hangingPunct="1"/>
            <a:r>
              <a:rPr lang="en-US" altLang="en-US" sz="1600">
                <a:latin typeface="Arial Nova Light" panose="020B0304020202020204" pitchFamily="34" charset="0"/>
              </a:rPr>
              <a:t>Additional opportunities to partner.</a:t>
            </a:r>
          </a:p>
        </p:txBody>
      </p:sp>
      <p:pic>
        <p:nvPicPr>
          <p:cNvPr id="121878" name="Picture 66" descr="A green oval with white text&#10;&#10;Description automatically generated">
            <a:extLst>
              <a:ext uri="{FF2B5EF4-FFF2-40B4-BE49-F238E27FC236}">
                <a16:creationId xmlns:a16="http://schemas.microsoft.com/office/drawing/2014/main" id="{72B6D932-9BA9-37CD-0165-D2CFAE8327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4213" y="3592513"/>
            <a:ext cx="144621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2214D60-5573-6790-611E-0CBD1F1ACDD6}"/>
              </a:ext>
            </a:extLst>
          </p:cNvPr>
          <p:cNvSpPr>
            <a:spLocks noGrp="1"/>
          </p:cNvSpPr>
          <p:nvPr>
            <p:ph sz="quarter" idx="13"/>
          </p:nvPr>
        </p:nvSpPr>
        <p:spPr>
          <a:xfrm>
            <a:off x="647700" y="1638300"/>
            <a:ext cx="10896600" cy="4316413"/>
          </a:xfrm>
        </p:spPr>
        <p:txBody>
          <a:bodyPr/>
          <a:lstStyle/>
          <a:p>
            <a:pPr marL="0" indent="0" eaLnBrk="1" hangingPunct="1">
              <a:buFontTx/>
              <a:buNone/>
              <a:defRPr/>
            </a:pPr>
            <a:r>
              <a:rPr lang="en-US" dirty="0"/>
              <a:t>We look forward to partnering with YOU on our path forward. </a:t>
            </a:r>
          </a:p>
          <a:p>
            <a:pPr marL="0" indent="0" eaLnBrk="1" hangingPunct="1">
              <a:buFontTx/>
              <a:buNone/>
              <a:defRPr/>
            </a:pPr>
            <a:endParaRPr lang="en-US" dirty="0"/>
          </a:p>
          <a:p>
            <a:pPr eaLnBrk="1" hangingPunct="1">
              <a:defRPr/>
            </a:pPr>
            <a:r>
              <a:rPr lang="en-US" dirty="0"/>
              <a:t>Website - Coming December 2024</a:t>
            </a:r>
          </a:p>
          <a:p>
            <a:pPr eaLnBrk="1" hangingPunct="1">
              <a:defRPr/>
            </a:pPr>
            <a:r>
              <a:rPr lang="en-US" dirty="0"/>
              <a:t>Email – </a:t>
            </a:r>
            <a:r>
              <a:rPr lang="en-US" dirty="0">
                <a:hlinkClick r:id="rId3"/>
              </a:rPr>
              <a:t>Connect@OlympicCH.org</a:t>
            </a:r>
            <a:endParaRPr lang="en-US" dirty="0"/>
          </a:p>
          <a:p>
            <a:pPr eaLnBrk="1" hangingPunct="1">
              <a:defRPr/>
            </a:pPr>
            <a:r>
              <a:rPr lang="en-US" dirty="0"/>
              <a:t>Phone: 360-301-8252</a:t>
            </a:r>
          </a:p>
          <a:p>
            <a:pPr marL="0" indent="0" eaLnBrk="1" hangingPunct="1">
              <a:buFontTx/>
              <a:buNone/>
              <a:defRPr/>
            </a:pPr>
            <a:endParaRPr lang="en-US" dirty="0"/>
          </a:p>
          <a:p>
            <a:pPr marL="0" indent="0" eaLnBrk="1" hangingPunct="1">
              <a:buFontTx/>
              <a:buNone/>
              <a:defRPr/>
            </a:pPr>
            <a:endParaRPr lang="en-US" dirty="0"/>
          </a:p>
        </p:txBody>
      </p:sp>
      <p:sp>
        <p:nvSpPr>
          <p:cNvPr id="123907" name="Title 2">
            <a:extLst>
              <a:ext uri="{FF2B5EF4-FFF2-40B4-BE49-F238E27FC236}">
                <a16:creationId xmlns:a16="http://schemas.microsoft.com/office/drawing/2014/main" id="{3E1F0B9B-94D3-EED9-6DBF-5C879288AAF3}"/>
              </a:ext>
            </a:extLst>
          </p:cNvPr>
          <p:cNvSpPr>
            <a:spLocks noGrp="1" noChangeArrowheads="1"/>
          </p:cNvSpPr>
          <p:nvPr>
            <p:ph type="title"/>
          </p:nvPr>
        </p:nvSpPr>
        <p:spPr/>
        <p:txBody>
          <a:bodyPr/>
          <a:lstStyle/>
          <a:p>
            <a:pPr eaLnBrk="1" hangingPunct="1"/>
            <a:r>
              <a:rPr lang="en-US" altLang="en-US"/>
              <a:t>Stay connected!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66B1A-C5A0-8DB3-2590-4B46BD910BCA}"/>
              </a:ext>
            </a:extLst>
          </p:cNvPr>
          <p:cNvSpPr>
            <a:spLocks noGrp="1"/>
          </p:cNvSpPr>
          <p:nvPr>
            <p:ph sz="half" idx="1"/>
          </p:nvPr>
        </p:nvSpPr>
        <p:spPr>
          <a:xfrm>
            <a:off x="647700" y="3429000"/>
            <a:ext cx="3429000" cy="2514600"/>
          </a:xfrm>
        </p:spPr>
        <p:txBody>
          <a:bodyPr rtlCol="0">
            <a:normAutofit fontScale="92500"/>
          </a:bodyPr>
          <a:lstStyle/>
          <a:p>
            <a:pPr eaLnBrk="1" fontAlgn="auto" hangingPunct="1">
              <a:spcAft>
                <a:spcPts val="0"/>
              </a:spcAft>
              <a:defRPr/>
            </a:pPr>
            <a:r>
              <a:rPr lang="en-US"/>
              <a:t>We tackle health issues no single sector or tribe can tackle alone. </a:t>
            </a:r>
          </a:p>
          <a:p>
            <a:pPr eaLnBrk="1" fontAlgn="auto" hangingPunct="1">
              <a:spcAft>
                <a:spcPts val="0"/>
              </a:spcAft>
              <a:defRPr/>
            </a:pPr>
            <a:r>
              <a:rPr lang="en-US"/>
              <a:t>We solve health problems through collaborative action.</a:t>
            </a:r>
          </a:p>
        </p:txBody>
      </p:sp>
      <p:sp>
        <p:nvSpPr>
          <p:cNvPr id="74755" name="Content Placeholder 2">
            <a:extLst>
              <a:ext uri="{FF2B5EF4-FFF2-40B4-BE49-F238E27FC236}">
                <a16:creationId xmlns:a16="http://schemas.microsoft.com/office/drawing/2014/main" id="{647FDB59-72DE-1626-FDEF-EFE7B0E637F0}"/>
              </a:ext>
            </a:extLst>
          </p:cNvPr>
          <p:cNvSpPr>
            <a:spLocks noGrp="1" noChangeArrowheads="1"/>
          </p:cNvSpPr>
          <p:nvPr>
            <p:ph sz="half" idx="2"/>
          </p:nvPr>
        </p:nvSpPr>
        <p:spPr>
          <a:xfrm>
            <a:off x="4381500" y="3429000"/>
            <a:ext cx="3429000" cy="2514600"/>
          </a:xfrm>
        </p:spPr>
        <p:txBody>
          <a:bodyPr/>
          <a:lstStyle/>
          <a:p>
            <a:pPr eaLnBrk="1" hangingPunct="1"/>
            <a:r>
              <a:rPr lang="en-US" altLang="en-US" sz="2200"/>
              <a:t>The community </a:t>
            </a:r>
            <a:br>
              <a:rPr lang="en-US" altLang="en-US" sz="2200"/>
            </a:br>
            <a:r>
              <a:rPr lang="en-US" altLang="en-US" sz="2200"/>
              <a:t>care hub for the Olympic region.</a:t>
            </a:r>
          </a:p>
        </p:txBody>
      </p:sp>
      <p:sp>
        <p:nvSpPr>
          <p:cNvPr id="74756" name="Content Placeholder 3">
            <a:extLst>
              <a:ext uri="{FF2B5EF4-FFF2-40B4-BE49-F238E27FC236}">
                <a16:creationId xmlns:a16="http://schemas.microsoft.com/office/drawing/2014/main" id="{18E3629C-6201-0C61-D3D3-7A261B291138}"/>
              </a:ext>
            </a:extLst>
          </p:cNvPr>
          <p:cNvSpPr>
            <a:spLocks noGrp="1" noChangeArrowheads="1"/>
          </p:cNvSpPr>
          <p:nvPr>
            <p:ph sz="half" idx="13"/>
          </p:nvPr>
        </p:nvSpPr>
        <p:spPr>
          <a:xfrm>
            <a:off x="8115300" y="3429000"/>
            <a:ext cx="3429000" cy="2514600"/>
          </a:xfrm>
        </p:spPr>
        <p:txBody>
          <a:bodyPr/>
          <a:lstStyle/>
          <a:p>
            <a:pPr eaLnBrk="1" hangingPunct="1"/>
            <a:r>
              <a:rPr lang="en-US" altLang="en-US" sz="2200"/>
              <a:t>Networked with 9 Accountable Communities of Health across the state.</a:t>
            </a:r>
          </a:p>
          <a:p>
            <a:pPr eaLnBrk="1" hangingPunct="1"/>
            <a:r>
              <a:rPr lang="en-US" altLang="en-US" sz="2200"/>
              <a:t>A Community Care Hub of Washington.</a:t>
            </a:r>
          </a:p>
          <a:p>
            <a:pPr eaLnBrk="1" hangingPunct="1"/>
            <a:endParaRPr lang="en-US" altLang="en-US"/>
          </a:p>
          <a:p>
            <a:pPr eaLnBrk="1" hangingPunct="1"/>
            <a:endParaRPr lang="en-US" altLang="en-US"/>
          </a:p>
        </p:txBody>
      </p:sp>
      <p:sp>
        <p:nvSpPr>
          <p:cNvPr id="74757" name="Title 4">
            <a:extLst>
              <a:ext uri="{FF2B5EF4-FFF2-40B4-BE49-F238E27FC236}">
                <a16:creationId xmlns:a16="http://schemas.microsoft.com/office/drawing/2014/main" id="{17E4EE74-DF67-2174-114D-40FA4AE9F217}"/>
              </a:ext>
            </a:extLst>
          </p:cNvPr>
          <p:cNvSpPr>
            <a:spLocks noGrp="1" noChangeArrowheads="1"/>
          </p:cNvSpPr>
          <p:nvPr>
            <p:ph type="title"/>
          </p:nvPr>
        </p:nvSpPr>
        <p:spPr>
          <a:xfrm>
            <a:off x="1911350" y="647700"/>
            <a:ext cx="9632950" cy="723900"/>
          </a:xfrm>
        </p:spPr>
        <p:txBody>
          <a:bodyPr/>
          <a:lstStyle/>
          <a:p>
            <a:pPr eaLnBrk="1" hangingPunct="1"/>
            <a:r>
              <a:rPr lang="en-US" altLang="en-US"/>
              <a:t>Who we are</a:t>
            </a:r>
          </a:p>
        </p:txBody>
      </p:sp>
      <p:pic>
        <p:nvPicPr>
          <p:cNvPr id="74758" name="Picture 5">
            <a:extLst>
              <a:ext uri="{FF2B5EF4-FFF2-40B4-BE49-F238E27FC236}">
                <a16:creationId xmlns:a16="http://schemas.microsoft.com/office/drawing/2014/main" id="{7D59899D-3229-9B3E-5D4A-BF5B5D281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846263"/>
            <a:ext cx="27606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184303-BA75-63D5-82E9-A142C58CA434}"/>
              </a:ext>
            </a:extLst>
          </p:cNvPr>
          <p:cNvSpPr/>
          <p:nvPr/>
        </p:nvSpPr>
        <p:spPr>
          <a:xfrm>
            <a:off x="647700" y="1490663"/>
            <a:ext cx="11069638"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pic>
        <p:nvPicPr>
          <p:cNvPr id="74760" name="Picture 7">
            <a:extLst>
              <a:ext uri="{FF2B5EF4-FFF2-40B4-BE49-F238E27FC236}">
                <a16:creationId xmlns:a16="http://schemas.microsoft.com/office/drawing/2014/main" id="{3807F647-1BE2-4237-4C4C-1809FC113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1874838"/>
            <a:ext cx="159543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8">
            <a:extLst>
              <a:ext uri="{FF2B5EF4-FFF2-40B4-BE49-F238E27FC236}">
                <a16:creationId xmlns:a16="http://schemas.microsoft.com/office/drawing/2014/main" id="{400A2B80-A76D-B028-4B6D-9D47CB128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188" y="2476500"/>
            <a:ext cx="3429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85448-0B84-2746-DDEC-1841C02894B1}"/>
              </a:ext>
            </a:extLst>
          </p:cNvPr>
          <p:cNvSpPr>
            <a:spLocks noGrp="1"/>
          </p:cNvSpPr>
          <p:nvPr>
            <p:ph type="body" idx="13"/>
          </p:nvPr>
        </p:nvSpPr>
        <p:spPr>
          <a:xfrm>
            <a:off x="963613" y="4076700"/>
            <a:ext cx="6846887" cy="876300"/>
          </a:xfrm>
        </p:spPr>
        <p:txBody>
          <a:bodyPr rtlCol="0"/>
          <a:lstStyle/>
          <a:p>
            <a:pPr eaLnBrk="1" fontAlgn="auto" hangingPunct="1">
              <a:spcAft>
                <a:spcPts val="0"/>
              </a:spcAft>
              <a:defRPr/>
            </a:pPr>
            <a:r>
              <a:rPr lang="en-US"/>
              <a:t>Social needs have been shown to impact health and well-being.</a:t>
            </a:r>
          </a:p>
        </p:txBody>
      </p:sp>
      <p:sp>
        <p:nvSpPr>
          <p:cNvPr id="76803" name="Title 11">
            <a:extLst>
              <a:ext uri="{FF2B5EF4-FFF2-40B4-BE49-F238E27FC236}">
                <a16:creationId xmlns:a16="http://schemas.microsoft.com/office/drawing/2014/main" id="{1CAFAD9B-DD68-0CAF-C781-DED7988C7B47}"/>
              </a:ext>
            </a:extLst>
          </p:cNvPr>
          <p:cNvSpPr>
            <a:spLocks noGrp="1" noChangeArrowheads="1"/>
          </p:cNvSpPr>
          <p:nvPr>
            <p:ph type="title"/>
          </p:nvPr>
        </p:nvSpPr>
        <p:spPr>
          <a:xfrm>
            <a:off x="963613" y="1638300"/>
            <a:ext cx="6846887" cy="2133600"/>
          </a:xfrm>
        </p:spPr>
        <p:txBody>
          <a:bodyPr/>
          <a:lstStyle/>
          <a:p>
            <a:pPr eaLnBrk="1" hangingPunct="1"/>
            <a:r>
              <a:rPr lang="en-US" altLang="en-US"/>
              <a:t>Why Address</a:t>
            </a:r>
            <a:br>
              <a:rPr lang="en-US" altLang="en-US"/>
            </a:br>
            <a:r>
              <a:rPr lang="en-US" altLang="en-US"/>
              <a:t>Social Needs?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Placeholder 1">
            <a:extLst>
              <a:ext uri="{FF2B5EF4-FFF2-40B4-BE49-F238E27FC236}">
                <a16:creationId xmlns:a16="http://schemas.microsoft.com/office/drawing/2014/main" id="{599CA245-C5AD-DE3F-3AA7-1BA583078E66}"/>
              </a:ext>
            </a:extLst>
          </p:cNvPr>
          <p:cNvSpPr>
            <a:spLocks noGrp="1" noChangeArrowheads="1"/>
          </p:cNvSpPr>
          <p:nvPr>
            <p:ph type="body" sz="quarter" idx="13"/>
          </p:nvPr>
        </p:nvSpPr>
        <p:spPr>
          <a:xfrm>
            <a:off x="647700" y="1638300"/>
            <a:ext cx="3429000" cy="4316413"/>
          </a:xfrm>
        </p:spPr>
        <p:txBody>
          <a:bodyPr/>
          <a:lstStyle/>
          <a:p>
            <a:pPr eaLnBrk="1" hangingPunct="1"/>
            <a:r>
              <a:rPr lang="en-US" altLang="en-US"/>
              <a:t>The Olympic region faces a series of complicated health issues. </a:t>
            </a:r>
          </a:p>
          <a:p>
            <a:pPr eaLnBrk="1" hangingPunct="1"/>
            <a:r>
              <a:rPr lang="en-US" altLang="en-US"/>
              <a:t>Trying to address these health issues on our own often feels like paddling against the current.</a:t>
            </a:r>
          </a:p>
          <a:p>
            <a:pPr eaLnBrk="1" hangingPunct="1"/>
            <a:r>
              <a:rPr lang="en-US" altLang="en-US"/>
              <a:t>We need a unified, collective approach, co-creating a healthier Olympic region for everyone to live and thrive. </a:t>
            </a:r>
          </a:p>
        </p:txBody>
      </p:sp>
      <p:sp>
        <p:nvSpPr>
          <p:cNvPr id="78851" name="Title 2">
            <a:extLst>
              <a:ext uri="{FF2B5EF4-FFF2-40B4-BE49-F238E27FC236}">
                <a16:creationId xmlns:a16="http://schemas.microsoft.com/office/drawing/2014/main" id="{16E73E84-A034-532F-CE2C-66F75BEE70AD}"/>
              </a:ext>
            </a:extLst>
          </p:cNvPr>
          <p:cNvSpPr>
            <a:spLocks noGrp="1" noChangeArrowheads="1"/>
          </p:cNvSpPr>
          <p:nvPr>
            <p:ph type="title"/>
          </p:nvPr>
        </p:nvSpPr>
        <p:spPr>
          <a:xfrm>
            <a:off x="647700" y="647700"/>
            <a:ext cx="10896600" cy="723900"/>
          </a:xfrm>
        </p:spPr>
        <p:txBody>
          <a:bodyPr/>
          <a:lstStyle/>
          <a:p>
            <a:pPr eaLnBrk="1" hangingPunct="1"/>
            <a:r>
              <a:rPr lang="en-US" altLang="en-US"/>
              <a:t>Why address social needs?</a:t>
            </a:r>
          </a:p>
        </p:txBody>
      </p:sp>
      <p:pic>
        <p:nvPicPr>
          <p:cNvPr id="78852" name="Picture 15">
            <a:extLst>
              <a:ext uri="{FF2B5EF4-FFF2-40B4-BE49-F238E27FC236}">
                <a16:creationId xmlns:a16="http://schemas.microsoft.com/office/drawing/2014/main" id="{6053A674-4016-DAC7-2579-11892099E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311150"/>
            <a:ext cx="8658225"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Placeholder 3">
            <a:extLst>
              <a:ext uri="{FF2B5EF4-FFF2-40B4-BE49-F238E27FC236}">
                <a16:creationId xmlns:a16="http://schemas.microsoft.com/office/drawing/2014/main" id="{AFDF487B-3026-CE06-7E29-91406FFBD3AE}"/>
              </a:ext>
            </a:extLst>
          </p:cNvPr>
          <p:cNvSpPr>
            <a:spLocks noGrp="1" noChangeArrowheads="1"/>
          </p:cNvSpPr>
          <p:nvPr>
            <p:ph type="body" sz="quarter" idx="13"/>
          </p:nvPr>
        </p:nvSpPr>
        <p:spPr>
          <a:xfrm>
            <a:off x="647700" y="1638300"/>
            <a:ext cx="3429000" cy="4316413"/>
          </a:xfrm>
        </p:spPr>
        <p:txBody>
          <a:bodyPr/>
          <a:lstStyle/>
          <a:p>
            <a:pPr eaLnBrk="1" hangingPunct="1"/>
            <a:r>
              <a:rPr lang="en-US" altLang="en-US"/>
              <a:t>Partners have been working tirelessly over the years to support community members in addressing social needs. </a:t>
            </a:r>
          </a:p>
          <a:p>
            <a:pPr eaLnBrk="1" hangingPunct="1"/>
            <a:r>
              <a:rPr lang="en-US" altLang="en-US"/>
              <a:t>Olympic Connect intends to create an aligned regional approach to </a:t>
            </a:r>
            <a:r>
              <a:rPr lang="en-US" altLang="en-US" i="1" u="sng"/>
              <a:t>how</a:t>
            </a:r>
            <a:r>
              <a:rPr lang="en-US" altLang="en-US"/>
              <a:t> we address social needs. </a:t>
            </a:r>
          </a:p>
        </p:txBody>
      </p:sp>
      <p:sp>
        <p:nvSpPr>
          <p:cNvPr id="80899" name="Title 1">
            <a:extLst>
              <a:ext uri="{FF2B5EF4-FFF2-40B4-BE49-F238E27FC236}">
                <a16:creationId xmlns:a16="http://schemas.microsoft.com/office/drawing/2014/main" id="{CD25C19F-95B9-1FEF-AC87-974F2CF62B5C}"/>
              </a:ext>
            </a:extLst>
          </p:cNvPr>
          <p:cNvSpPr>
            <a:spLocks noGrp="1" noChangeArrowheads="1"/>
          </p:cNvSpPr>
          <p:nvPr>
            <p:ph type="title"/>
          </p:nvPr>
        </p:nvSpPr>
        <p:spPr>
          <a:xfrm>
            <a:off x="647700" y="647700"/>
            <a:ext cx="10896600" cy="723900"/>
          </a:xfrm>
        </p:spPr>
        <p:txBody>
          <a:bodyPr/>
          <a:lstStyle/>
          <a:p>
            <a:pPr eaLnBrk="1" hangingPunct="1"/>
            <a:r>
              <a:rPr lang="en-US" altLang="en-US"/>
              <a:t>Why Address Social Needs?</a:t>
            </a:r>
          </a:p>
        </p:txBody>
      </p:sp>
      <p:pic>
        <p:nvPicPr>
          <p:cNvPr id="80900" name="Picture 2" descr="A person and person holding shopping bags&#10;&#10;Description automatically generated">
            <a:extLst>
              <a:ext uri="{FF2B5EF4-FFF2-40B4-BE49-F238E27FC236}">
                <a16:creationId xmlns:a16="http://schemas.microsoft.com/office/drawing/2014/main" id="{CDC9AD62-B84A-7CE0-6AA9-FE3AADD4C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487488"/>
            <a:ext cx="6156325"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726E723B-1424-CD03-A65D-771BCE972A37}"/>
              </a:ext>
            </a:extLst>
          </p:cNvPr>
          <p:cNvSpPr>
            <a:spLocks noGrp="1" noChangeArrowheads="1"/>
          </p:cNvSpPr>
          <p:nvPr>
            <p:ph type="title"/>
          </p:nvPr>
        </p:nvSpPr>
        <p:spPr>
          <a:xfrm>
            <a:off x="963613" y="1638300"/>
            <a:ext cx="6846887" cy="2133600"/>
          </a:xfrm>
        </p:spPr>
        <p:txBody>
          <a:bodyPr/>
          <a:lstStyle/>
          <a:p>
            <a:pPr eaLnBrk="1" hangingPunct="1"/>
            <a:r>
              <a:rPr lang="en-US" altLang="en-US"/>
              <a:t>What is a</a:t>
            </a:r>
            <a:br>
              <a:rPr lang="en-US" altLang="en-US"/>
            </a:br>
            <a:r>
              <a:rPr lang="en-US" altLang="en-US"/>
              <a:t>Community Care Hub?</a:t>
            </a:r>
          </a:p>
        </p:txBody>
      </p:sp>
      <p:sp>
        <p:nvSpPr>
          <p:cNvPr id="3" name="Text Placeholder 2">
            <a:extLst>
              <a:ext uri="{FF2B5EF4-FFF2-40B4-BE49-F238E27FC236}">
                <a16:creationId xmlns:a16="http://schemas.microsoft.com/office/drawing/2014/main" id="{85D4D2AA-3973-B9E8-764C-ABBC59AC3BEB}"/>
              </a:ext>
            </a:extLst>
          </p:cNvPr>
          <p:cNvSpPr>
            <a:spLocks noGrp="1"/>
          </p:cNvSpPr>
          <p:nvPr>
            <p:ph type="body" idx="1"/>
          </p:nvPr>
        </p:nvSpPr>
        <p:spPr>
          <a:xfrm>
            <a:off x="963613" y="4076700"/>
            <a:ext cx="6846887" cy="876300"/>
          </a:xfrm>
        </p:spPr>
        <p:txBody>
          <a:bodyPr/>
          <a:lstStyle/>
          <a:p>
            <a:pPr eaLnBrk="1" hangingPunct="1">
              <a:defRPr/>
            </a:pPr>
            <a:r>
              <a:rPr lang="en-US"/>
              <a:t>A community-driven network of partners.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FB6638A-D4D6-9E31-5346-26608D0115B1}"/>
              </a:ext>
            </a:extLst>
          </p:cNvPr>
          <p:cNvSpPr>
            <a:spLocks noGrp="1"/>
          </p:cNvSpPr>
          <p:nvPr>
            <p:ph type="body" sz="quarter" idx="13"/>
          </p:nvPr>
        </p:nvSpPr>
        <p:spPr>
          <a:xfrm>
            <a:off x="647700" y="1638300"/>
            <a:ext cx="5448300" cy="4316413"/>
          </a:xfrm>
        </p:spPr>
        <p:txBody>
          <a:bodyPr rtlCol="0">
            <a:normAutofit/>
          </a:bodyPr>
          <a:lstStyle/>
          <a:p>
            <a:pPr marL="0" indent="0" eaLnBrk="1" fontAlgn="auto" hangingPunct="1">
              <a:spcAft>
                <a:spcPts val="0"/>
              </a:spcAft>
              <a:buFontTx/>
              <a:buNone/>
              <a:defRPr/>
            </a:pPr>
            <a:r>
              <a:rPr lang="en-US" b="1"/>
              <a:t>A community-centered entity that …</a:t>
            </a:r>
          </a:p>
          <a:p>
            <a:pPr eaLnBrk="1" fontAlgn="auto" hangingPunct="1">
              <a:spcAft>
                <a:spcPts val="0"/>
              </a:spcAft>
              <a:defRPr/>
            </a:pPr>
            <a:r>
              <a:rPr lang="en-US"/>
              <a:t>Supports a network of partners providing services and resources to address social needs</a:t>
            </a:r>
          </a:p>
          <a:p>
            <a:pPr eaLnBrk="1" fontAlgn="auto" hangingPunct="1">
              <a:spcAft>
                <a:spcPts val="0"/>
              </a:spcAft>
              <a:defRPr/>
            </a:pPr>
            <a:r>
              <a:rPr lang="en-US"/>
              <a:t>Centralizes administrative functions and infrastructure</a:t>
            </a:r>
          </a:p>
          <a:p>
            <a:pPr eaLnBrk="1" fontAlgn="auto" hangingPunct="1">
              <a:spcAft>
                <a:spcPts val="0"/>
              </a:spcAft>
              <a:defRPr/>
            </a:pPr>
            <a:r>
              <a:rPr lang="en-US"/>
              <a:t>Has relationships with and understands the capacities of local organizations and fosters cross-sector collaboration </a:t>
            </a:r>
          </a:p>
        </p:txBody>
      </p:sp>
      <p:sp>
        <p:nvSpPr>
          <p:cNvPr id="84995" name="Title 11">
            <a:extLst>
              <a:ext uri="{FF2B5EF4-FFF2-40B4-BE49-F238E27FC236}">
                <a16:creationId xmlns:a16="http://schemas.microsoft.com/office/drawing/2014/main" id="{F2C17334-92A3-9728-08A3-130222507C09}"/>
              </a:ext>
            </a:extLst>
          </p:cNvPr>
          <p:cNvSpPr>
            <a:spLocks noGrp="1" noChangeArrowheads="1"/>
          </p:cNvSpPr>
          <p:nvPr>
            <p:ph type="title"/>
          </p:nvPr>
        </p:nvSpPr>
        <p:spPr>
          <a:xfrm>
            <a:off x="647700" y="647700"/>
            <a:ext cx="10896600" cy="723900"/>
          </a:xfrm>
        </p:spPr>
        <p:txBody>
          <a:bodyPr/>
          <a:lstStyle/>
          <a:p>
            <a:pPr eaLnBrk="1" hangingPunct="1"/>
            <a:r>
              <a:rPr lang="en-US" altLang="en-US"/>
              <a:t>What is a Community Care Hub?</a:t>
            </a:r>
          </a:p>
        </p:txBody>
      </p:sp>
      <p:pic>
        <p:nvPicPr>
          <p:cNvPr id="84996" name="Picture Placeholder 9">
            <a:extLst>
              <a:ext uri="{FF2B5EF4-FFF2-40B4-BE49-F238E27FC236}">
                <a16:creationId xmlns:a16="http://schemas.microsoft.com/office/drawing/2014/main" id="{6525F047-2887-06BC-2F16-44AC72F4B4EE}"/>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6362700" y="0"/>
            <a:ext cx="584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7398B90-DD69-D049-88DD-6B8BBB8BB549}" vid="{C5421778-447E-874C-87C7-D06285639D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0.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1.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2.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3.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4.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5.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6.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7.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8.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19.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2.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20.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21.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22.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3.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4.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5.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6.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7.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8.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ppt/theme/themeOverride9.xml><?xml version="1.0" encoding="utf-8"?>
<a:themeOverride xmlns:a="http://schemas.openxmlformats.org/drawingml/2006/main">
  <a:clrScheme name="OCH - Olympic Connect Colors">
    <a:dk1>
      <a:srgbClr val="000000"/>
    </a:dk1>
    <a:lt1>
      <a:srgbClr val="FFFFFF"/>
    </a:lt1>
    <a:dk2>
      <a:srgbClr val="36382C"/>
    </a:dk2>
    <a:lt2>
      <a:srgbClr val="F0EBE1"/>
    </a:lt2>
    <a:accent1>
      <a:srgbClr val="2A543C"/>
    </a:accent1>
    <a:accent2>
      <a:srgbClr val="B9CE86"/>
    </a:accent2>
    <a:accent3>
      <a:srgbClr val="6C8C56"/>
    </a:accent3>
    <a:accent4>
      <a:srgbClr val="C6A13C"/>
    </a:accent4>
    <a:accent5>
      <a:srgbClr val="545144"/>
    </a:accent5>
    <a:accent6>
      <a:srgbClr val="536C67"/>
    </a:accent6>
    <a:hlink>
      <a:srgbClr val="6995A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6509F3BEFC429FA1D0E06132EAC9" ma:contentTypeVersion="20" ma:contentTypeDescription="Create a new document." ma:contentTypeScope="" ma:versionID="5a9d720bfb09838b71a4ed57ac49070b">
  <xsd:schema xmlns:xsd="http://www.w3.org/2001/XMLSchema" xmlns:xs="http://www.w3.org/2001/XMLSchema" xmlns:p="http://schemas.microsoft.com/office/2006/metadata/properties" xmlns:ns2="188f708c-7be3-4d7b-927f-99b7185615a9" xmlns:ns3="2fe63b0b-a827-4717-a0fa-a79525474dc0" targetNamespace="http://schemas.microsoft.com/office/2006/metadata/properties" ma:root="true" ma:fieldsID="8e6de55cc18cad6c9fec4a7c250af192" ns2:_="" ns3:_="">
    <xsd:import namespace="188f708c-7be3-4d7b-927f-99b7185615a9"/>
    <xsd:import namespace="2fe63b0b-a827-4717-a0fa-a79525474d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FORREVIEW" minOccurs="0"/>
                <xsd:element ref="ns2:MediaServiceObjectDetectorVersions" minOccurs="0"/>
                <xsd:element ref="ns2:MediaServiceSearchProperties" minOccurs="0"/>
                <xsd:element ref="ns2:Read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f708c-7be3-4d7b-927f-99b7185615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b7642d-b201-4d87-b1fe-4797a41b508d" ma:termSetId="09814cd3-568e-fe90-9814-8d621ff8fb84" ma:anchorId="fba54fb3-c3e1-fe81-a776-ca4b69148c4d" ma:open="true" ma:isKeyword="false">
      <xsd:complexType>
        <xsd:sequence>
          <xsd:element ref="pc:Terms" minOccurs="0" maxOccurs="1"/>
        </xsd:sequence>
      </xsd:complexType>
    </xsd:element>
    <xsd:element name="FORREVIEW" ma:index="23" nillable="true" ma:displayName="FOR REVIEW" ma:format="Dropdown" ma:internalName="FORREVIEW">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eady" ma:index="26" nillable="true" ma:displayName="Ready" ma:default="0" ma:description="Materials are ready for tribe meeting&#10;or &#10;Materials are not ready for tribe meeting" ma:format="Dropdown" ma:internalName="Ready">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fe63b0b-a827-4717-a0fa-a79525474dc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079542-0a4c-44d2-9661-923980ddd152}" ma:internalName="TaxCatchAll" ma:showField="CatchAllData" ma:web="2fe63b0b-a827-4717-a0fa-a79525474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 xmlns="188f708c-7be3-4d7b-927f-99b7185615a9">false</Ready>
    <lcf76f155ced4ddcb4097134ff3c332f xmlns="188f708c-7be3-4d7b-927f-99b7185615a9">
      <Terms xmlns="http://schemas.microsoft.com/office/infopath/2007/PartnerControls"/>
    </lcf76f155ced4ddcb4097134ff3c332f>
    <TaxCatchAll xmlns="2fe63b0b-a827-4717-a0fa-a79525474dc0" xsi:nil="true"/>
    <FORREVIEW xmlns="188f708c-7be3-4d7b-927f-99b7185615a9" xsi:nil="true"/>
  </documentManagement>
</p:properties>
</file>

<file path=customXml/itemProps1.xml><?xml version="1.0" encoding="utf-8"?>
<ds:datastoreItem xmlns:ds="http://schemas.openxmlformats.org/officeDocument/2006/customXml" ds:itemID="{F320D9D1-F0CD-4F09-806D-EDFC5420FC95}"/>
</file>

<file path=customXml/itemProps2.xml><?xml version="1.0" encoding="utf-8"?>
<ds:datastoreItem xmlns:ds="http://schemas.openxmlformats.org/officeDocument/2006/customXml" ds:itemID="{D74F1D02-892B-4433-BC8A-14F56BE159A0}"/>
</file>

<file path=customXml/itemProps3.xml><?xml version="1.0" encoding="utf-8"?>
<ds:datastoreItem xmlns:ds="http://schemas.openxmlformats.org/officeDocument/2006/customXml" ds:itemID="{74D4D51B-3636-4DB0-B148-2C130C77B64F}"/>
</file>

<file path=docProps/app.xml><?xml version="1.0" encoding="utf-8"?>
<Properties xmlns="http://schemas.openxmlformats.org/officeDocument/2006/extended-properties" xmlns:vt="http://schemas.openxmlformats.org/officeDocument/2006/docPropsVTypes">
  <Template/>
  <TotalTime>2</TotalTime>
  <Words>3807</Words>
  <Application>Microsoft Office PowerPoint</Application>
  <PresentationFormat>Widescreen</PresentationFormat>
  <Paragraphs>352</Paragraphs>
  <Slides>32</Slides>
  <Notes>24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Olympic Connect A unified network of partners that seamlessly  connects people to the support they need to thrive.</vt:lpstr>
      <vt:lpstr>Who we are </vt:lpstr>
      <vt:lpstr>Who we are</vt:lpstr>
      <vt:lpstr>Who we are</vt:lpstr>
      <vt:lpstr>Why Address Social Needs?</vt:lpstr>
      <vt:lpstr>Why address social needs?</vt:lpstr>
      <vt:lpstr>Why Address Social Needs?</vt:lpstr>
      <vt:lpstr>What is a Community Care Hub?</vt:lpstr>
      <vt:lpstr>What is a Community Care Hub?</vt:lpstr>
      <vt:lpstr>What is a Community Care Hub?</vt:lpstr>
      <vt:lpstr>What we do</vt:lpstr>
      <vt:lpstr>What we do</vt:lpstr>
      <vt:lpstr>What we do</vt:lpstr>
      <vt:lpstr>Value we provide to our partners</vt:lpstr>
      <vt:lpstr>What we do</vt:lpstr>
      <vt:lpstr>Olympic Connect:  How does it work?</vt:lpstr>
      <vt:lpstr>Olympic Connect: How does it work?</vt:lpstr>
      <vt:lpstr>Olympic Connect: How does it work?</vt:lpstr>
      <vt:lpstr>Olympic Connect: How does it work?</vt:lpstr>
      <vt:lpstr>Olympic Connect: How does it work?</vt:lpstr>
      <vt:lpstr>Olympic Connect: How does it work?</vt:lpstr>
      <vt:lpstr>Olympic Connect: How does it work?</vt:lpstr>
      <vt:lpstr>Olympic Connect: How does it work?</vt:lpstr>
      <vt:lpstr>Olympic Connect: How does it work?</vt:lpstr>
      <vt:lpstr>Olympic Connect: How does it work?</vt:lpstr>
      <vt:lpstr>Olympic Connect: How does it work?</vt:lpstr>
      <vt:lpstr>Olympic Connect: How does it work?</vt:lpstr>
      <vt:lpstr>How to partner</vt:lpstr>
      <vt:lpstr>How to partner</vt:lpstr>
      <vt:lpstr>How to partner</vt:lpstr>
      <vt:lpstr>Timeline</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Wade</dc:creator>
  <cp:lastModifiedBy>Celeste Schoenthaler</cp:lastModifiedBy>
  <cp:revision>9</cp:revision>
  <dcterms:created xsi:type="dcterms:W3CDTF">2024-10-15T22:28:02Z</dcterms:created>
  <dcterms:modified xsi:type="dcterms:W3CDTF">2024-11-08T16:53:57Z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0x010100809E6509F3BEFC429FA1D0E06132EAC9</vt:lpwstr>
  </property>
</Properties>
</file>